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2.xml" ContentType="application/vnd.openxmlformats-officedocument.presentationml.notesSlide+xml"/>
  <Override PartName="/ppt/ink/ink4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ink/ink17.xml" ContentType="application/inkml+xml"/>
  <Override PartName="/ppt/ink/ink18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61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63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F95E7E-6271-4270-A393-19B2155FF03D}" v="7" dt="2025-06-10T14:10:40.9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266" autoAdjust="0"/>
  </p:normalViewPr>
  <p:slideViewPr>
    <p:cSldViewPr snapToGrid="0">
      <p:cViewPr varScale="1">
        <p:scale>
          <a:sx n="91" d="100"/>
          <a:sy n="91" d="100"/>
        </p:scale>
        <p:origin x="7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nn Leopold Schröder" userId="c247bccd-626f-4bd8-8236-79b86bf45150" providerId="ADAL" clId="{5CE13ABA-0006-4A03-8469-7018FD569266}"/>
    <pc:docChg chg="undo custSel addSld delSld modSld">
      <pc:chgData name="Finn Leopold Schröder" userId="c247bccd-626f-4bd8-8236-79b86bf45150" providerId="ADAL" clId="{5CE13ABA-0006-4A03-8469-7018FD569266}" dt="2025-05-05T17:17:04.190" v="3338" actId="20577"/>
      <pc:docMkLst>
        <pc:docMk/>
      </pc:docMkLst>
      <pc:sldChg chg="addSp delSp modSp new mod setBg addAnim">
        <pc:chgData name="Finn Leopold Schröder" userId="c247bccd-626f-4bd8-8236-79b86bf45150" providerId="ADAL" clId="{5CE13ABA-0006-4A03-8469-7018FD569266}" dt="2025-05-05T14:20:20.980" v="45" actId="478"/>
        <pc:sldMkLst>
          <pc:docMk/>
          <pc:sldMk cId="2518792378" sldId="256"/>
        </pc:sldMkLst>
        <pc:spChg chg="mod">
          <ac:chgData name="Finn Leopold Schröder" userId="c247bccd-626f-4bd8-8236-79b86bf45150" providerId="ADAL" clId="{5CE13ABA-0006-4A03-8469-7018FD569266}" dt="2025-05-05T14:18:13.816" v="34" actId="26606"/>
          <ac:spMkLst>
            <pc:docMk/>
            <pc:sldMk cId="2518792378" sldId="256"/>
            <ac:spMk id="2" creationId="{36AFA59E-AE0B-A536-B999-10D9D0EC98BA}"/>
          </ac:spMkLst>
        </pc:spChg>
        <pc:spChg chg="mod">
          <ac:chgData name="Finn Leopold Schröder" userId="c247bccd-626f-4bd8-8236-79b86bf45150" providerId="ADAL" clId="{5CE13ABA-0006-4A03-8469-7018FD569266}" dt="2025-05-05T14:18:13.816" v="34" actId="26606"/>
          <ac:spMkLst>
            <pc:docMk/>
            <pc:sldMk cId="2518792378" sldId="256"/>
            <ac:spMk id="3" creationId="{478FAB39-2551-D1AB-08E3-F29833C31C0B}"/>
          </ac:spMkLst>
        </pc:spChg>
        <pc:spChg chg="add">
          <ac:chgData name="Finn Leopold Schröder" userId="c247bccd-626f-4bd8-8236-79b86bf45150" providerId="ADAL" clId="{5CE13ABA-0006-4A03-8469-7018FD569266}" dt="2025-05-05T14:18:13.816" v="34" actId="26606"/>
          <ac:spMkLst>
            <pc:docMk/>
            <pc:sldMk cId="2518792378" sldId="256"/>
            <ac:spMk id="1033" creationId="{96B5F253-7949-47C2-9DBD-1570ECDA2296}"/>
          </ac:spMkLst>
        </pc:spChg>
        <pc:spChg chg="add">
          <ac:chgData name="Finn Leopold Schröder" userId="c247bccd-626f-4bd8-8236-79b86bf45150" providerId="ADAL" clId="{5CE13ABA-0006-4A03-8469-7018FD569266}" dt="2025-05-05T14:18:13.816" v="34" actId="26606"/>
          <ac:spMkLst>
            <pc:docMk/>
            <pc:sldMk cId="2518792378" sldId="256"/>
            <ac:spMk id="1034" creationId="{B5A8AFA4-5C32-4100-9C6D-839A47E15FA0}"/>
          </ac:spMkLst>
        </pc:spChg>
        <pc:picChg chg="add mod">
          <ac:chgData name="Finn Leopold Schröder" userId="c247bccd-626f-4bd8-8236-79b86bf45150" providerId="ADAL" clId="{5CE13ABA-0006-4A03-8469-7018FD569266}" dt="2025-05-05T14:18:13.816" v="34" actId="26606"/>
          <ac:picMkLst>
            <pc:docMk/>
            <pc:sldMk cId="2518792378" sldId="256"/>
            <ac:picMk id="1026" creationId="{3E2B1565-A86E-C69C-EF63-89131C56E92B}"/>
          </ac:picMkLst>
        </pc:picChg>
      </pc:sldChg>
      <pc:sldChg chg="addSp modSp new mod setBg">
        <pc:chgData name="Finn Leopold Schröder" userId="c247bccd-626f-4bd8-8236-79b86bf45150" providerId="ADAL" clId="{5CE13ABA-0006-4A03-8469-7018FD569266}" dt="2025-05-05T14:24:10.932" v="397" actId="1076"/>
        <pc:sldMkLst>
          <pc:docMk/>
          <pc:sldMk cId="2283502562" sldId="257"/>
        </pc:sldMkLst>
      </pc:sldChg>
      <pc:sldChg chg="delSp modSp add mod">
        <pc:chgData name="Finn Leopold Schröder" userId="c247bccd-626f-4bd8-8236-79b86bf45150" providerId="ADAL" clId="{5CE13ABA-0006-4A03-8469-7018FD569266}" dt="2025-05-05T14:31:59.344" v="922" actId="20577"/>
        <pc:sldMkLst>
          <pc:docMk/>
          <pc:sldMk cId="131191012" sldId="258"/>
        </pc:sldMkLst>
      </pc:sldChg>
      <pc:sldChg chg="addSp modSp add del mod">
        <pc:chgData name="Finn Leopold Schröder" userId="c247bccd-626f-4bd8-8236-79b86bf45150" providerId="ADAL" clId="{5CE13ABA-0006-4A03-8469-7018FD569266}" dt="2025-05-05T14:53:45.521" v="2640" actId="20577"/>
        <pc:sldMkLst>
          <pc:docMk/>
          <pc:sldMk cId="2413207169" sldId="259"/>
        </pc:sldMkLst>
        <pc:spChg chg="mod">
          <ac:chgData name="Finn Leopold Schröder" userId="c247bccd-626f-4bd8-8236-79b86bf45150" providerId="ADAL" clId="{5CE13ABA-0006-4A03-8469-7018FD569266}" dt="2025-05-05T14:25:05.344" v="429" actId="20577"/>
          <ac:spMkLst>
            <pc:docMk/>
            <pc:sldMk cId="2413207169" sldId="259"/>
            <ac:spMk id="2" creationId="{DD093409-07DF-A96F-E70F-69B79AA28FD2}"/>
          </ac:spMkLst>
        </pc:spChg>
        <pc:spChg chg="mod">
          <ac:chgData name="Finn Leopold Schröder" userId="c247bccd-626f-4bd8-8236-79b86bf45150" providerId="ADAL" clId="{5CE13ABA-0006-4A03-8469-7018FD569266}" dt="2025-05-05T14:53:45.521" v="2640" actId="20577"/>
          <ac:spMkLst>
            <pc:docMk/>
            <pc:sldMk cId="2413207169" sldId="259"/>
            <ac:spMk id="3" creationId="{EAC86151-3E36-7379-DEBB-48F1B75EB162}"/>
          </ac:spMkLst>
        </pc:spChg>
        <pc:spChg chg="add mod">
          <ac:chgData name="Finn Leopold Schröder" userId="c247bccd-626f-4bd8-8236-79b86bf45150" providerId="ADAL" clId="{5CE13ABA-0006-4A03-8469-7018FD569266}" dt="2025-05-05T14:51:38.931" v="2635" actId="20577"/>
          <ac:spMkLst>
            <pc:docMk/>
            <pc:sldMk cId="2413207169" sldId="259"/>
            <ac:spMk id="7" creationId="{D068759A-8D67-449E-5EFA-F4EE796A4DBF}"/>
          </ac:spMkLst>
        </pc:spChg>
      </pc:sldChg>
      <pc:sldChg chg="modSp add mod">
        <pc:chgData name="Finn Leopold Schröder" userId="c247bccd-626f-4bd8-8236-79b86bf45150" providerId="ADAL" clId="{5CE13ABA-0006-4A03-8469-7018FD569266}" dt="2025-05-05T17:17:04.190" v="3338" actId="20577"/>
        <pc:sldMkLst>
          <pc:docMk/>
          <pc:sldMk cId="45692198" sldId="260"/>
        </pc:sldMkLst>
      </pc:sldChg>
      <pc:sldChg chg="modSp add del mod">
        <pc:chgData name="Finn Leopold Schröder" userId="c247bccd-626f-4bd8-8236-79b86bf45150" providerId="ADAL" clId="{5CE13ABA-0006-4A03-8469-7018FD569266}" dt="2025-05-05T14:45:16.011" v="2070" actId="2890"/>
        <pc:sldMkLst>
          <pc:docMk/>
          <pc:sldMk cId="1250049052" sldId="261"/>
        </pc:sldMkLst>
      </pc:sldChg>
      <pc:sldChg chg="addSp modSp add mod">
        <pc:chgData name="Finn Leopold Schröder" userId="c247bccd-626f-4bd8-8236-79b86bf45150" providerId="ADAL" clId="{5CE13ABA-0006-4A03-8469-7018FD569266}" dt="2025-05-05T15:15:35.714" v="3051" actId="114"/>
        <pc:sldMkLst>
          <pc:docMk/>
          <pc:sldMk cId="3530092926" sldId="261"/>
        </pc:sldMkLst>
        <pc:spChg chg="mod">
          <ac:chgData name="Finn Leopold Schröder" userId="c247bccd-626f-4bd8-8236-79b86bf45150" providerId="ADAL" clId="{5CE13ABA-0006-4A03-8469-7018FD569266}" dt="2025-05-05T14:54:11.629" v="2667" actId="20577"/>
          <ac:spMkLst>
            <pc:docMk/>
            <pc:sldMk cId="3530092926" sldId="261"/>
            <ac:spMk id="2" creationId="{A3D2A796-1E01-A1FF-2B29-122D1AAF99BB}"/>
          </ac:spMkLst>
        </pc:spChg>
        <pc:spChg chg="mod">
          <ac:chgData name="Finn Leopold Schröder" userId="c247bccd-626f-4bd8-8236-79b86bf45150" providerId="ADAL" clId="{5CE13ABA-0006-4A03-8469-7018FD569266}" dt="2025-05-05T15:15:35.714" v="3051" actId="114"/>
          <ac:spMkLst>
            <pc:docMk/>
            <pc:sldMk cId="3530092926" sldId="261"/>
            <ac:spMk id="3" creationId="{DFE1F149-1FEA-8D6C-B67C-175B8C074AE7}"/>
          </ac:spMkLst>
        </pc:spChg>
      </pc:sldChg>
      <pc:sldChg chg="modSp add mod">
        <pc:chgData name="Finn Leopold Schröder" userId="c247bccd-626f-4bd8-8236-79b86bf45150" providerId="ADAL" clId="{5CE13ABA-0006-4A03-8469-7018FD569266}" dt="2025-05-05T17:15:49.167" v="3278" actId="1076"/>
        <pc:sldMkLst>
          <pc:docMk/>
          <pc:sldMk cId="1872296640" sldId="262"/>
        </pc:sldMkLst>
      </pc:sldChg>
      <pc:sldChg chg="addSp delSp modSp add mod">
        <pc:chgData name="Finn Leopold Schröder" userId="c247bccd-626f-4bd8-8236-79b86bf45150" providerId="ADAL" clId="{5CE13ABA-0006-4A03-8469-7018FD569266}" dt="2025-05-05T17:16:27.335" v="3337" actId="478"/>
        <pc:sldMkLst>
          <pc:docMk/>
          <pc:sldMk cId="1180727859" sldId="263"/>
        </pc:sldMkLst>
        <pc:spChg chg="mod">
          <ac:chgData name="Finn Leopold Schröder" userId="c247bccd-626f-4bd8-8236-79b86bf45150" providerId="ADAL" clId="{5CE13ABA-0006-4A03-8469-7018FD569266}" dt="2025-05-05T17:16:00.984" v="3286" actId="20577"/>
          <ac:spMkLst>
            <pc:docMk/>
            <pc:sldMk cId="1180727859" sldId="263"/>
            <ac:spMk id="2" creationId="{8F57A0F7-FFA4-0EAF-3741-179ED69F43DC}"/>
          </ac:spMkLst>
        </pc:spChg>
        <pc:spChg chg="add mod">
          <ac:chgData name="Finn Leopold Schröder" userId="c247bccd-626f-4bd8-8236-79b86bf45150" providerId="ADAL" clId="{5CE13ABA-0006-4A03-8469-7018FD569266}" dt="2025-05-05T17:16:25" v="3336" actId="14100"/>
          <ac:spMkLst>
            <pc:docMk/>
            <pc:sldMk cId="1180727859" sldId="263"/>
            <ac:spMk id="11" creationId="{3810F84A-4B64-F792-3FAA-ACE92A32511F}"/>
          </ac:spMkLst>
        </pc:spChg>
      </pc:sldChg>
    </pc:docChg>
  </pc:docChgLst>
  <pc:docChgLst>
    <pc:chgData name="Finn Leopold Schröder" userId="c247bccd-626f-4bd8-8236-79b86bf45150" providerId="ADAL" clId="{E6F95E7E-6271-4270-A393-19B2155FF03D}"/>
    <pc:docChg chg="undo custSel addSld delSld modSld sldOrd">
      <pc:chgData name="Finn Leopold Schröder" userId="c247bccd-626f-4bd8-8236-79b86bf45150" providerId="ADAL" clId="{E6F95E7E-6271-4270-A393-19B2155FF03D}" dt="2025-06-10T14:10:40.923" v="3731" actId="20577"/>
      <pc:docMkLst>
        <pc:docMk/>
      </pc:docMkLst>
      <pc:sldChg chg="modSp">
        <pc:chgData name="Finn Leopold Schröder" userId="c247bccd-626f-4bd8-8236-79b86bf45150" providerId="ADAL" clId="{E6F95E7E-6271-4270-A393-19B2155FF03D}" dt="2025-06-10T14:10:40.923" v="3731" actId="20577"/>
        <pc:sldMkLst>
          <pc:docMk/>
          <pc:sldMk cId="2518792378" sldId="256"/>
        </pc:sldMkLst>
        <pc:spChg chg="mod">
          <ac:chgData name="Finn Leopold Schröder" userId="c247bccd-626f-4bd8-8236-79b86bf45150" providerId="ADAL" clId="{E6F95E7E-6271-4270-A393-19B2155FF03D}" dt="2025-06-10T14:10:40.923" v="3731" actId="20577"/>
          <ac:spMkLst>
            <pc:docMk/>
            <pc:sldMk cId="2518792378" sldId="256"/>
            <ac:spMk id="3" creationId="{478FAB39-2551-D1AB-08E3-F29833C31C0B}"/>
          </ac:spMkLst>
        </pc:spChg>
      </pc:sldChg>
      <pc:sldChg chg="modSp mod">
        <pc:chgData name="Finn Leopold Schröder" userId="c247bccd-626f-4bd8-8236-79b86bf45150" providerId="ADAL" clId="{E6F95E7E-6271-4270-A393-19B2155FF03D}" dt="2025-06-01T14:37:34.982" v="1468" actId="20577"/>
        <pc:sldMkLst>
          <pc:docMk/>
          <pc:sldMk cId="2413207169" sldId="259"/>
        </pc:sldMkLst>
        <pc:spChg chg="mod">
          <ac:chgData name="Finn Leopold Schröder" userId="c247bccd-626f-4bd8-8236-79b86bf45150" providerId="ADAL" clId="{E6F95E7E-6271-4270-A393-19B2155FF03D}" dt="2025-06-01T14:37:34.982" v="1468" actId="20577"/>
          <ac:spMkLst>
            <pc:docMk/>
            <pc:sldMk cId="2413207169" sldId="259"/>
            <ac:spMk id="3" creationId="{EAC86151-3E36-7379-DEBB-48F1B75EB162}"/>
          </ac:spMkLst>
        </pc:spChg>
      </pc:sldChg>
      <pc:sldChg chg="addSp delSp modSp mod modNotesTx">
        <pc:chgData name="Finn Leopold Schröder" userId="c247bccd-626f-4bd8-8236-79b86bf45150" providerId="ADAL" clId="{E6F95E7E-6271-4270-A393-19B2155FF03D}" dt="2025-06-01T14:20:45.035" v="270" actId="1076"/>
        <pc:sldMkLst>
          <pc:docMk/>
          <pc:sldMk cId="3530092926" sldId="261"/>
        </pc:sldMkLst>
        <pc:spChg chg="mod">
          <ac:chgData name="Finn Leopold Schröder" userId="c247bccd-626f-4bd8-8236-79b86bf45150" providerId="ADAL" clId="{E6F95E7E-6271-4270-A393-19B2155FF03D}" dt="2025-06-01T14:16:04.139" v="47" actId="20577"/>
          <ac:spMkLst>
            <pc:docMk/>
            <pc:sldMk cId="3530092926" sldId="261"/>
            <ac:spMk id="2" creationId="{A3D2A796-1E01-A1FF-2B29-122D1AAF99BB}"/>
          </ac:spMkLst>
        </pc:spChg>
        <pc:spChg chg="mod">
          <ac:chgData name="Finn Leopold Schröder" userId="c247bccd-626f-4bd8-8236-79b86bf45150" providerId="ADAL" clId="{E6F95E7E-6271-4270-A393-19B2155FF03D}" dt="2025-06-01T14:20:11.794" v="265" actId="20577"/>
          <ac:spMkLst>
            <pc:docMk/>
            <pc:sldMk cId="3530092926" sldId="261"/>
            <ac:spMk id="3" creationId="{DFE1F149-1FEA-8D6C-B67C-175B8C074AE7}"/>
          </ac:spMkLst>
        </pc:spChg>
        <pc:picChg chg="add mod">
          <ac:chgData name="Finn Leopold Schröder" userId="c247bccd-626f-4bd8-8236-79b86bf45150" providerId="ADAL" clId="{E6F95E7E-6271-4270-A393-19B2155FF03D}" dt="2025-06-01T14:20:45.035" v="270" actId="1076"/>
          <ac:picMkLst>
            <pc:docMk/>
            <pc:sldMk cId="3530092926" sldId="261"/>
            <ac:picMk id="13" creationId="{02B61CBB-8338-5BBA-F9B1-12577DC7BB25}"/>
          </ac:picMkLst>
        </pc:picChg>
        <pc:inkChg chg="add mod">
          <ac:chgData name="Finn Leopold Schröder" userId="c247bccd-626f-4bd8-8236-79b86bf45150" providerId="ADAL" clId="{E6F95E7E-6271-4270-A393-19B2155FF03D}" dt="2025-06-01T14:20:45.035" v="270" actId="1076"/>
          <ac:inkMkLst>
            <pc:docMk/>
            <pc:sldMk cId="3530092926" sldId="261"/>
            <ac:inkMk id="14" creationId="{95C0AAA2-03E1-89F4-90BC-DB0F347400AC}"/>
          </ac:inkMkLst>
        </pc:inkChg>
        <pc:inkChg chg="add mod">
          <ac:chgData name="Finn Leopold Schröder" userId="c247bccd-626f-4bd8-8236-79b86bf45150" providerId="ADAL" clId="{E6F95E7E-6271-4270-A393-19B2155FF03D}" dt="2025-06-01T14:20:45.035" v="270" actId="1076"/>
          <ac:inkMkLst>
            <pc:docMk/>
            <pc:sldMk cId="3530092926" sldId="261"/>
            <ac:inkMk id="15" creationId="{836AF0B7-8BAF-F8CE-F596-6F009D463F1A}"/>
          </ac:inkMkLst>
        </pc:inkChg>
        <pc:inkChg chg="add mod">
          <ac:chgData name="Finn Leopold Schröder" userId="c247bccd-626f-4bd8-8236-79b86bf45150" providerId="ADAL" clId="{E6F95E7E-6271-4270-A393-19B2155FF03D}" dt="2025-06-01T14:20:45.035" v="270" actId="1076"/>
          <ac:inkMkLst>
            <pc:docMk/>
            <pc:sldMk cId="3530092926" sldId="261"/>
            <ac:inkMk id="16" creationId="{7501FB9F-504C-8BD9-6A6D-7832E13D2E6C}"/>
          </ac:inkMkLst>
        </pc:inkChg>
      </pc:sldChg>
      <pc:sldChg chg="del">
        <pc:chgData name="Finn Leopold Schröder" userId="c247bccd-626f-4bd8-8236-79b86bf45150" providerId="ADAL" clId="{E6F95E7E-6271-4270-A393-19B2155FF03D}" dt="2025-06-01T14:15:46.195" v="2" actId="47"/>
        <pc:sldMkLst>
          <pc:docMk/>
          <pc:sldMk cId="1872296640" sldId="262"/>
        </pc:sldMkLst>
      </pc:sldChg>
      <pc:sldChg chg="modSp mod">
        <pc:chgData name="Finn Leopold Schröder" userId="c247bccd-626f-4bd8-8236-79b86bf45150" providerId="ADAL" clId="{E6F95E7E-6271-4270-A393-19B2155FF03D}" dt="2025-06-01T15:06:40.410" v="3473" actId="5793"/>
        <pc:sldMkLst>
          <pc:docMk/>
          <pc:sldMk cId="1180727859" sldId="263"/>
        </pc:sldMkLst>
        <pc:spChg chg="mod">
          <ac:chgData name="Finn Leopold Schröder" userId="c247bccd-626f-4bd8-8236-79b86bf45150" providerId="ADAL" clId="{E6F95E7E-6271-4270-A393-19B2155FF03D}" dt="2025-06-01T15:06:40.410" v="3473" actId="5793"/>
          <ac:spMkLst>
            <pc:docMk/>
            <pc:sldMk cId="1180727859" sldId="263"/>
            <ac:spMk id="11" creationId="{3810F84A-4B64-F792-3FAA-ACE92A32511F}"/>
          </ac:spMkLst>
        </pc:spChg>
      </pc:sldChg>
      <pc:sldChg chg="addSp delSp modSp add mod">
        <pc:chgData name="Finn Leopold Schröder" userId="c247bccd-626f-4bd8-8236-79b86bf45150" providerId="ADAL" clId="{E6F95E7E-6271-4270-A393-19B2155FF03D}" dt="2025-06-01T14:24:38.277" v="418" actId="9405"/>
        <pc:sldMkLst>
          <pc:docMk/>
          <pc:sldMk cId="413431043" sldId="264"/>
        </pc:sldMkLst>
        <pc:spChg chg="mod">
          <ac:chgData name="Finn Leopold Schröder" userId="c247bccd-626f-4bd8-8236-79b86bf45150" providerId="ADAL" clId="{E6F95E7E-6271-4270-A393-19B2155FF03D}" dt="2025-06-01T14:24:00.237" v="330" actId="20577"/>
          <ac:spMkLst>
            <pc:docMk/>
            <pc:sldMk cId="413431043" sldId="264"/>
            <ac:spMk id="2" creationId="{54408D74-C924-72BE-B964-F5B10136B8E9}"/>
          </ac:spMkLst>
        </pc:spChg>
        <pc:spChg chg="mod">
          <ac:chgData name="Finn Leopold Schröder" userId="c247bccd-626f-4bd8-8236-79b86bf45150" providerId="ADAL" clId="{E6F95E7E-6271-4270-A393-19B2155FF03D}" dt="2025-06-01T14:24:27.575" v="417" actId="20577"/>
          <ac:spMkLst>
            <pc:docMk/>
            <pc:sldMk cId="413431043" sldId="264"/>
            <ac:spMk id="3" creationId="{F54CC013-DF1C-72B9-E0EF-337ABCBC8053}"/>
          </ac:spMkLst>
        </pc:spChg>
        <pc:picChg chg="add mod">
          <ac:chgData name="Finn Leopold Schröder" userId="c247bccd-626f-4bd8-8236-79b86bf45150" providerId="ADAL" clId="{E6F95E7E-6271-4270-A393-19B2155FF03D}" dt="2025-06-01T14:24:06.216" v="331" actId="14100"/>
          <ac:picMkLst>
            <pc:docMk/>
            <pc:sldMk cId="413431043" sldId="264"/>
            <ac:picMk id="9" creationId="{906C07B8-DE21-78D1-0FBC-44172AFA97A6}"/>
          </ac:picMkLst>
        </pc:picChg>
        <pc:inkChg chg="add">
          <ac:chgData name="Finn Leopold Schröder" userId="c247bccd-626f-4bd8-8236-79b86bf45150" providerId="ADAL" clId="{E6F95E7E-6271-4270-A393-19B2155FF03D}" dt="2025-06-01T14:24:38.277" v="418" actId="9405"/>
          <ac:inkMkLst>
            <pc:docMk/>
            <pc:sldMk cId="413431043" sldId="264"/>
            <ac:inkMk id="11" creationId="{F073D8D5-8ED1-4D81-20B9-CF3B79947F84}"/>
          </ac:inkMkLst>
        </pc:inkChg>
      </pc:sldChg>
      <pc:sldChg chg="del">
        <pc:chgData name="Finn Leopold Schröder" userId="c247bccd-626f-4bd8-8236-79b86bf45150" providerId="ADAL" clId="{E6F95E7E-6271-4270-A393-19B2155FF03D}" dt="2025-06-01T14:15:46.195" v="2" actId="47"/>
        <pc:sldMkLst>
          <pc:docMk/>
          <pc:sldMk cId="3600717607" sldId="264"/>
        </pc:sldMkLst>
      </pc:sldChg>
      <pc:sldChg chg="addSp delSp modSp add mod">
        <pc:chgData name="Finn Leopold Schröder" userId="c247bccd-626f-4bd8-8236-79b86bf45150" providerId="ADAL" clId="{E6F95E7E-6271-4270-A393-19B2155FF03D}" dt="2025-06-01T14:28:34.510" v="815" actId="20577"/>
        <pc:sldMkLst>
          <pc:docMk/>
          <pc:sldMk cId="2692830629" sldId="265"/>
        </pc:sldMkLst>
        <pc:spChg chg="mod">
          <ac:chgData name="Finn Leopold Schröder" userId="c247bccd-626f-4bd8-8236-79b86bf45150" providerId="ADAL" clId="{E6F95E7E-6271-4270-A393-19B2155FF03D}" dt="2025-06-01T14:24:56.255" v="426" actId="20577"/>
          <ac:spMkLst>
            <pc:docMk/>
            <pc:sldMk cId="2692830629" sldId="265"/>
            <ac:spMk id="2" creationId="{D9779E18-91B7-9AD4-22F0-2CE0361903A0}"/>
          </ac:spMkLst>
        </pc:spChg>
        <pc:spChg chg="mod">
          <ac:chgData name="Finn Leopold Schröder" userId="c247bccd-626f-4bd8-8236-79b86bf45150" providerId="ADAL" clId="{E6F95E7E-6271-4270-A393-19B2155FF03D}" dt="2025-06-01T14:28:34.510" v="815" actId="20577"/>
          <ac:spMkLst>
            <pc:docMk/>
            <pc:sldMk cId="2692830629" sldId="265"/>
            <ac:spMk id="3" creationId="{1E193077-1B8E-F83F-EEB6-26DBD3FF56F9}"/>
          </ac:spMkLst>
        </pc:spChg>
        <pc:spChg chg="add mod">
          <ac:chgData name="Finn Leopold Schröder" userId="c247bccd-626f-4bd8-8236-79b86bf45150" providerId="ADAL" clId="{E6F95E7E-6271-4270-A393-19B2155FF03D}" dt="2025-06-01T14:27:26.273" v="527" actId="1076"/>
          <ac:spMkLst>
            <pc:docMk/>
            <pc:sldMk cId="2692830629" sldId="265"/>
            <ac:spMk id="16" creationId="{B5C76545-8FE4-8904-A5CB-C568DEB4A505}"/>
          </ac:spMkLst>
        </pc:spChg>
        <pc:picChg chg="add mod">
          <ac:chgData name="Finn Leopold Schröder" userId="c247bccd-626f-4bd8-8236-79b86bf45150" providerId="ADAL" clId="{E6F95E7E-6271-4270-A393-19B2155FF03D}" dt="2025-06-01T14:27:04.808" v="517" actId="1076"/>
          <ac:picMkLst>
            <pc:docMk/>
            <pc:sldMk cId="2692830629" sldId="265"/>
            <ac:picMk id="13" creationId="{851D0DD6-4543-5609-5F6D-681D7952C48E}"/>
          </ac:picMkLst>
        </pc:picChg>
        <pc:picChg chg="add mod">
          <ac:chgData name="Finn Leopold Schröder" userId="c247bccd-626f-4bd8-8236-79b86bf45150" providerId="ADAL" clId="{E6F95E7E-6271-4270-A393-19B2155FF03D}" dt="2025-06-01T14:27:09.983" v="519" actId="1076"/>
          <ac:picMkLst>
            <pc:docMk/>
            <pc:sldMk cId="2692830629" sldId="265"/>
            <ac:picMk id="15" creationId="{90DED7FF-3741-2B4C-1AB6-782A72A656BD}"/>
          </ac:picMkLst>
        </pc:picChg>
      </pc:sldChg>
      <pc:sldChg chg="del">
        <pc:chgData name="Finn Leopold Schröder" userId="c247bccd-626f-4bd8-8236-79b86bf45150" providerId="ADAL" clId="{E6F95E7E-6271-4270-A393-19B2155FF03D}" dt="2025-06-01T14:15:46.195" v="2" actId="47"/>
        <pc:sldMkLst>
          <pc:docMk/>
          <pc:sldMk cId="4254682933" sldId="265"/>
        </pc:sldMkLst>
      </pc:sldChg>
      <pc:sldChg chg="addSp delSp modSp add mod">
        <pc:chgData name="Finn Leopold Schröder" userId="c247bccd-626f-4bd8-8236-79b86bf45150" providerId="ADAL" clId="{E6F95E7E-6271-4270-A393-19B2155FF03D}" dt="2025-06-01T14:37:57.730" v="1472" actId="14100"/>
        <pc:sldMkLst>
          <pc:docMk/>
          <pc:sldMk cId="1974917692" sldId="266"/>
        </pc:sldMkLst>
        <pc:spChg chg="mod">
          <ac:chgData name="Finn Leopold Schröder" userId="c247bccd-626f-4bd8-8236-79b86bf45150" providerId="ADAL" clId="{E6F95E7E-6271-4270-A393-19B2155FF03D}" dt="2025-06-01T14:37:57.730" v="1472" actId="14100"/>
          <ac:spMkLst>
            <pc:docMk/>
            <pc:sldMk cId="1974917692" sldId="266"/>
            <ac:spMk id="3" creationId="{118C3D20-0D39-36DE-5761-1CD9B8B9B8EE}"/>
          </ac:spMkLst>
        </pc:spChg>
        <pc:picChg chg="add mod">
          <ac:chgData name="Finn Leopold Schröder" userId="c247bccd-626f-4bd8-8236-79b86bf45150" providerId="ADAL" clId="{E6F95E7E-6271-4270-A393-19B2155FF03D}" dt="2025-06-01T14:37:50.785" v="1469" actId="1076"/>
          <ac:picMkLst>
            <pc:docMk/>
            <pc:sldMk cId="1974917692" sldId="266"/>
            <ac:picMk id="9" creationId="{C5E89979-F64A-A851-47ED-53B5A9D3B248}"/>
          </ac:picMkLst>
        </pc:picChg>
        <pc:picChg chg="add mod">
          <ac:chgData name="Finn Leopold Schröder" userId="c247bccd-626f-4bd8-8236-79b86bf45150" providerId="ADAL" clId="{E6F95E7E-6271-4270-A393-19B2155FF03D}" dt="2025-06-01T14:37:55.059" v="1471" actId="1076"/>
          <ac:picMkLst>
            <pc:docMk/>
            <pc:sldMk cId="1974917692" sldId="266"/>
            <ac:picMk id="14" creationId="{1355BF57-D103-F08F-D846-2AB6E0A62B3F}"/>
          </ac:picMkLst>
        </pc:picChg>
      </pc:sldChg>
      <pc:sldChg chg="addSp delSp modSp add mod">
        <pc:chgData name="Finn Leopold Schröder" userId="c247bccd-626f-4bd8-8236-79b86bf45150" providerId="ADAL" clId="{E6F95E7E-6271-4270-A393-19B2155FF03D}" dt="2025-06-03T14:42:46.049" v="3729" actId="1036"/>
        <pc:sldMkLst>
          <pc:docMk/>
          <pc:sldMk cId="2429438839" sldId="267"/>
        </pc:sldMkLst>
        <pc:spChg chg="mod">
          <ac:chgData name="Finn Leopold Schröder" userId="c247bccd-626f-4bd8-8236-79b86bf45150" providerId="ADAL" clId="{E6F95E7E-6271-4270-A393-19B2155FF03D}" dt="2025-06-01T14:37:07.503" v="1430" actId="20577"/>
          <ac:spMkLst>
            <pc:docMk/>
            <pc:sldMk cId="2429438839" sldId="267"/>
            <ac:spMk id="3" creationId="{AF510D1C-1ADF-7F83-92B4-968A4ED53132}"/>
          </ac:spMkLst>
        </pc:spChg>
        <pc:picChg chg="add mod">
          <ac:chgData name="Finn Leopold Schröder" userId="c247bccd-626f-4bd8-8236-79b86bf45150" providerId="ADAL" clId="{E6F95E7E-6271-4270-A393-19B2155FF03D}" dt="2025-06-03T14:42:46.049" v="3729" actId="1036"/>
          <ac:picMkLst>
            <pc:docMk/>
            <pc:sldMk cId="2429438839" sldId="267"/>
            <ac:picMk id="11" creationId="{4000D133-907D-7D1B-8F30-5E1FDB0AF6CA}"/>
          </ac:picMkLst>
        </pc:picChg>
        <pc:picChg chg="add mod">
          <ac:chgData name="Finn Leopold Schröder" userId="c247bccd-626f-4bd8-8236-79b86bf45150" providerId="ADAL" clId="{E6F95E7E-6271-4270-A393-19B2155FF03D}" dt="2025-06-01T14:36:18.452" v="1403" actId="1076"/>
          <ac:picMkLst>
            <pc:docMk/>
            <pc:sldMk cId="2429438839" sldId="267"/>
            <ac:picMk id="19" creationId="{8D4E9B3B-58E7-E4B8-8B2E-D2D04E012B22}"/>
          </ac:picMkLst>
        </pc:picChg>
        <pc:inkChg chg="add">
          <ac:chgData name="Finn Leopold Schröder" userId="c247bccd-626f-4bd8-8236-79b86bf45150" providerId="ADAL" clId="{E6F95E7E-6271-4270-A393-19B2155FF03D}" dt="2025-06-01T14:35:07.041" v="1272" actId="9405"/>
          <ac:inkMkLst>
            <pc:docMk/>
            <pc:sldMk cId="2429438839" sldId="267"/>
            <ac:inkMk id="13" creationId="{699A90C3-283E-6D78-E6F3-5E545C4FEAFD}"/>
          </ac:inkMkLst>
        </pc:inkChg>
        <pc:inkChg chg="add">
          <ac:chgData name="Finn Leopold Schröder" userId="c247bccd-626f-4bd8-8236-79b86bf45150" providerId="ADAL" clId="{E6F95E7E-6271-4270-A393-19B2155FF03D}" dt="2025-06-01T14:35:08.433" v="1273" actId="9405"/>
          <ac:inkMkLst>
            <pc:docMk/>
            <pc:sldMk cId="2429438839" sldId="267"/>
            <ac:inkMk id="15" creationId="{B5EC1391-8F07-2025-C155-59E5E8CFE208}"/>
          </ac:inkMkLst>
        </pc:inkChg>
        <pc:inkChg chg="add">
          <ac:chgData name="Finn Leopold Schröder" userId="c247bccd-626f-4bd8-8236-79b86bf45150" providerId="ADAL" clId="{E6F95E7E-6271-4270-A393-19B2155FF03D}" dt="2025-06-01T14:35:10.496" v="1274" actId="9405"/>
          <ac:inkMkLst>
            <pc:docMk/>
            <pc:sldMk cId="2429438839" sldId="267"/>
            <ac:inkMk id="16" creationId="{D4006BD7-5800-70C7-9D7B-4A2A55215F44}"/>
          </ac:inkMkLst>
        </pc:inkChg>
        <pc:inkChg chg="add">
          <ac:chgData name="Finn Leopold Schröder" userId="c247bccd-626f-4bd8-8236-79b86bf45150" providerId="ADAL" clId="{E6F95E7E-6271-4270-A393-19B2155FF03D}" dt="2025-06-01T14:35:11.993" v="1275" actId="9405"/>
          <ac:inkMkLst>
            <pc:docMk/>
            <pc:sldMk cId="2429438839" sldId="267"/>
            <ac:inkMk id="17" creationId="{28F45730-DED5-D122-CAD8-D69FDCBE76AF}"/>
          </ac:inkMkLst>
        </pc:inkChg>
        <pc:inkChg chg="add">
          <ac:chgData name="Finn Leopold Schröder" userId="c247bccd-626f-4bd8-8236-79b86bf45150" providerId="ADAL" clId="{E6F95E7E-6271-4270-A393-19B2155FF03D}" dt="2025-06-01T14:36:32.516" v="1404" actId="9405"/>
          <ac:inkMkLst>
            <pc:docMk/>
            <pc:sldMk cId="2429438839" sldId="267"/>
            <ac:inkMk id="20" creationId="{C6419F05-1554-8EF4-0251-35C106A5F865}"/>
          </ac:inkMkLst>
        </pc:inkChg>
        <pc:inkChg chg="add">
          <ac:chgData name="Finn Leopold Schröder" userId="c247bccd-626f-4bd8-8236-79b86bf45150" providerId="ADAL" clId="{E6F95E7E-6271-4270-A393-19B2155FF03D}" dt="2025-06-01T14:36:33.184" v="1405" actId="9405"/>
          <ac:inkMkLst>
            <pc:docMk/>
            <pc:sldMk cId="2429438839" sldId="267"/>
            <ac:inkMk id="21" creationId="{1FB0E06A-F13F-E46C-CE97-33424E95B898}"/>
          </ac:inkMkLst>
        </pc:inkChg>
        <pc:inkChg chg="add">
          <ac:chgData name="Finn Leopold Schröder" userId="c247bccd-626f-4bd8-8236-79b86bf45150" providerId="ADAL" clId="{E6F95E7E-6271-4270-A393-19B2155FF03D}" dt="2025-06-01T14:36:34.195" v="1406" actId="9405"/>
          <ac:inkMkLst>
            <pc:docMk/>
            <pc:sldMk cId="2429438839" sldId="267"/>
            <ac:inkMk id="22" creationId="{785FA0C9-3C15-739D-2E1B-E5EE1E9BBD81}"/>
          </ac:inkMkLst>
        </pc:inkChg>
      </pc:sldChg>
      <pc:sldChg chg="addSp delSp modSp add mod">
        <pc:chgData name="Finn Leopold Schröder" userId="c247bccd-626f-4bd8-8236-79b86bf45150" providerId="ADAL" clId="{E6F95E7E-6271-4270-A393-19B2155FF03D}" dt="2025-06-01T14:40:27.571" v="1550" actId="1076"/>
        <pc:sldMkLst>
          <pc:docMk/>
          <pc:sldMk cId="4292351676" sldId="268"/>
        </pc:sldMkLst>
        <pc:spChg chg="mod">
          <ac:chgData name="Finn Leopold Schröder" userId="c247bccd-626f-4bd8-8236-79b86bf45150" providerId="ADAL" clId="{E6F95E7E-6271-4270-A393-19B2155FF03D}" dt="2025-06-01T14:40:27.571" v="1550" actId="1076"/>
          <ac:spMkLst>
            <pc:docMk/>
            <pc:sldMk cId="4292351676" sldId="268"/>
            <ac:spMk id="3" creationId="{472DEEA1-F2B3-D28D-8EF2-5D7DE9E5E7D0}"/>
          </ac:spMkLst>
        </pc:spChg>
        <pc:picChg chg="add mod">
          <ac:chgData name="Finn Leopold Schröder" userId="c247bccd-626f-4bd8-8236-79b86bf45150" providerId="ADAL" clId="{E6F95E7E-6271-4270-A393-19B2155FF03D}" dt="2025-06-01T14:39:21.094" v="1523" actId="1076"/>
          <ac:picMkLst>
            <pc:docMk/>
            <pc:sldMk cId="4292351676" sldId="268"/>
            <ac:picMk id="9" creationId="{C3DF9386-0366-3740-AF58-C91873FE1EB2}"/>
          </ac:picMkLst>
        </pc:picChg>
      </pc:sldChg>
      <pc:sldChg chg="addSp delSp modSp add mod">
        <pc:chgData name="Finn Leopold Schröder" userId="c247bccd-626f-4bd8-8236-79b86bf45150" providerId="ADAL" clId="{E6F95E7E-6271-4270-A393-19B2155FF03D}" dt="2025-06-01T14:44:28.473" v="1821" actId="122"/>
        <pc:sldMkLst>
          <pc:docMk/>
          <pc:sldMk cId="427458732" sldId="269"/>
        </pc:sldMkLst>
        <pc:spChg chg="mod">
          <ac:chgData name="Finn Leopold Schröder" userId="c247bccd-626f-4bd8-8236-79b86bf45150" providerId="ADAL" clId="{E6F95E7E-6271-4270-A393-19B2155FF03D}" dt="2025-06-01T14:42:57.761" v="1683" actId="1076"/>
          <ac:spMkLst>
            <pc:docMk/>
            <pc:sldMk cId="427458732" sldId="269"/>
            <ac:spMk id="3" creationId="{DEEAC0C1-CCFD-4408-29C3-9677E3F63858}"/>
          </ac:spMkLst>
        </pc:spChg>
        <pc:spChg chg="add mod">
          <ac:chgData name="Finn Leopold Schröder" userId="c247bccd-626f-4bd8-8236-79b86bf45150" providerId="ADAL" clId="{E6F95E7E-6271-4270-A393-19B2155FF03D}" dt="2025-06-01T14:44:28.473" v="1821" actId="122"/>
          <ac:spMkLst>
            <pc:docMk/>
            <pc:sldMk cId="427458732" sldId="269"/>
            <ac:spMk id="14" creationId="{22076401-692D-CD62-2CB5-B75A37710A2F}"/>
          </ac:spMkLst>
        </pc:spChg>
        <pc:picChg chg="add mod">
          <ac:chgData name="Finn Leopold Schröder" userId="c247bccd-626f-4bd8-8236-79b86bf45150" providerId="ADAL" clId="{E6F95E7E-6271-4270-A393-19B2155FF03D}" dt="2025-06-01T14:44:00.194" v="1791" actId="1076"/>
          <ac:picMkLst>
            <pc:docMk/>
            <pc:sldMk cId="427458732" sldId="269"/>
            <ac:picMk id="11" creationId="{BCA9D943-7F79-710E-B4A6-19D8D04A558E}"/>
          </ac:picMkLst>
        </pc:picChg>
        <pc:picChg chg="add mod">
          <ac:chgData name="Finn Leopold Schröder" userId="c247bccd-626f-4bd8-8236-79b86bf45150" providerId="ADAL" clId="{E6F95E7E-6271-4270-A393-19B2155FF03D}" dt="2025-06-01T14:44:05.708" v="1792" actId="1076"/>
          <ac:picMkLst>
            <pc:docMk/>
            <pc:sldMk cId="427458732" sldId="269"/>
            <ac:picMk id="13" creationId="{B2190C35-F99E-314D-360B-D9B5EF092C08}"/>
          </ac:picMkLst>
        </pc:picChg>
      </pc:sldChg>
      <pc:sldChg chg="addSp delSp modSp add mod ord">
        <pc:chgData name="Finn Leopold Schröder" userId="c247bccd-626f-4bd8-8236-79b86bf45150" providerId="ADAL" clId="{E6F95E7E-6271-4270-A393-19B2155FF03D}" dt="2025-06-01T14:49:02.917" v="2070" actId="20577"/>
        <pc:sldMkLst>
          <pc:docMk/>
          <pc:sldMk cId="291365034" sldId="270"/>
        </pc:sldMkLst>
        <pc:spChg chg="mod">
          <ac:chgData name="Finn Leopold Schröder" userId="c247bccd-626f-4bd8-8236-79b86bf45150" providerId="ADAL" clId="{E6F95E7E-6271-4270-A393-19B2155FF03D}" dt="2025-06-01T14:49:02.917" v="2070" actId="20577"/>
          <ac:spMkLst>
            <pc:docMk/>
            <pc:sldMk cId="291365034" sldId="270"/>
            <ac:spMk id="3" creationId="{F299FE03-BEE6-281F-969D-42F6CB9A42E2}"/>
          </ac:spMkLst>
        </pc:spChg>
        <pc:picChg chg="add mod">
          <ac:chgData name="Finn Leopold Schröder" userId="c247bccd-626f-4bd8-8236-79b86bf45150" providerId="ADAL" clId="{E6F95E7E-6271-4270-A393-19B2155FF03D}" dt="2025-06-01T14:48:25.411" v="2063" actId="1076"/>
          <ac:picMkLst>
            <pc:docMk/>
            <pc:sldMk cId="291365034" sldId="270"/>
            <ac:picMk id="11" creationId="{628D6189-D262-9DD9-A794-680E6EA340EA}"/>
          </ac:picMkLst>
        </pc:picChg>
        <pc:picChg chg="add mod modCrop">
          <ac:chgData name="Finn Leopold Schröder" userId="c247bccd-626f-4bd8-8236-79b86bf45150" providerId="ADAL" clId="{E6F95E7E-6271-4270-A393-19B2155FF03D}" dt="2025-06-01T14:48:14.672" v="2058" actId="1076"/>
          <ac:picMkLst>
            <pc:docMk/>
            <pc:sldMk cId="291365034" sldId="270"/>
            <ac:picMk id="15" creationId="{E543CF88-5AA6-46A6-4C77-5450EA1D0A78}"/>
          </ac:picMkLst>
        </pc:picChg>
        <pc:picChg chg="add mod">
          <ac:chgData name="Finn Leopold Schröder" userId="c247bccd-626f-4bd8-8236-79b86bf45150" providerId="ADAL" clId="{E6F95E7E-6271-4270-A393-19B2155FF03D}" dt="2025-06-01T14:48:28.803" v="2064" actId="1076"/>
          <ac:picMkLst>
            <pc:docMk/>
            <pc:sldMk cId="291365034" sldId="270"/>
            <ac:picMk id="17" creationId="{1665A4BD-1AC9-03B5-9B5C-D818B64817DB}"/>
          </ac:picMkLst>
        </pc:picChg>
        <pc:inkChg chg="add">
          <ac:chgData name="Finn Leopold Schröder" userId="c247bccd-626f-4bd8-8236-79b86bf45150" providerId="ADAL" clId="{E6F95E7E-6271-4270-A393-19B2155FF03D}" dt="2025-06-01T14:48:35.504" v="2065" actId="9405"/>
          <ac:inkMkLst>
            <pc:docMk/>
            <pc:sldMk cId="291365034" sldId="270"/>
            <ac:inkMk id="18" creationId="{355D6DDE-F3A8-B202-B368-E773E243F847}"/>
          </ac:inkMkLst>
        </pc:inkChg>
        <pc:inkChg chg="add">
          <ac:chgData name="Finn Leopold Schröder" userId="c247bccd-626f-4bd8-8236-79b86bf45150" providerId="ADAL" clId="{E6F95E7E-6271-4270-A393-19B2155FF03D}" dt="2025-06-01T14:48:38.010" v="2066" actId="9405"/>
          <ac:inkMkLst>
            <pc:docMk/>
            <pc:sldMk cId="291365034" sldId="270"/>
            <ac:inkMk id="19" creationId="{03849384-7E0B-347A-F717-3CD4E58D883A}"/>
          </ac:inkMkLst>
        </pc:inkChg>
        <pc:inkChg chg="add">
          <ac:chgData name="Finn Leopold Schröder" userId="c247bccd-626f-4bd8-8236-79b86bf45150" providerId="ADAL" clId="{E6F95E7E-6271-4270-A393-19B2155FF03D}" dt="2025-06-01T14:48:39.806" v="2067" actId="9405"/>
          <ac:inkMkLst>
            <pc:docMk/>
            <pc:sldMk cId="291365034" sldId="270"/>
            <ac:inkMk id="20" creationId="{7A375964-0638-B060-F7DB-D9CDDA0C9E0C}"/>
          </ac:inkMkLst>
        </pc:inkChg>
        <pc:inkChg chg="add">
          <ac:chgData name="Finn Leopold Schröder" userId="c247bccd-626f-4bd8-8236-79b86bf45150" providerId="ADAL" clId="{E6F95E7E-6271-4270-A393-19B2155FF03D}" dt="2025-06-01T14:48:42.201" v="2068" actId="9405"/>
          <ac:inkMkLst>
            <pc:docMk/>
            <pc:sldMk cId="291365034" sldId="270"/>
            <ac:inkMk id="21" creationId="{B68FE8AD-A9D6-CA66-916C-366D20D1ED38}"/>
          </ac:inkMkLst>
        </pc:inkChg>
        <pc:inkChg chg="add">
          <ac:chgData name="Finn Leopold Schröder" userId="c247bccd-626f-4bd8-8236-79b86bf45150" providerId="ADAL" clId="{E6F95E7E-6271-4270-A393-19B2155FF03D}" dt="2025-06-01T14:48:45.148" v="2069" actId="9405"/>
          <ac:inkMkLst>
            <pc:docMk/>
            <pc:sldMk cId="291365034" sldId="270"/>
            <ac:inkMk id="22" creationId="{C368584F-F5AD-EB15-CE10-5C7BC1DB9DA3}"/>
          </ac:inkMkLst>
        </pc:inkChg>
      </pc:sldChg>
      <pc:sldChg chg="add del">
        <pc:chgData name="Finn Leopold Schröder" userId="c247bccd-626f-4bd8-8236-79b86bf45150" providerId="ADAL" clId="{E6F95E7E-6271-4270-A393-19B2155FF03D}" dt="2025-06-01T14:44:44.078" v="1823" actId="47"/>
        <pc:sldMkLst>
          <pc:docMk/>
          <pc:sldMk cId="2013606474" sldId="270"/>
        </pc:sldMkLst>
      </pc:sldChg>
      <pc:sldChg chg="delSp modSp add mod modNotesTx">
        <pc:chgData name="Finn Leopold Schröder" userId="c247bccd-626f-4bd8-8236-79b86bf45150" providerId="ADAL" clId="{E6F95E7E-6271-4270-A393-19B2155FF03D}" dt="2025-06-03T10:03:27.267" v="3727" actId="20577"/>
        <pc:sldMkLst>
          <pc:docMk/>
          <pc:sldMk cId="1902450911" sldId="271"/>
        </pc:sldMkLst>
        <pc:spChg chg="mod">
          <ac:chgData name="Finn Leopold Schröder" userId="c247bccd-626f-4bd8-8236-79b86bf45150" providerId="ADAL" clId="{E6F95E7E-6271-4270-A393-19B2155FF03D}" dt="2025-06-01T14:54:13.818" v="2840" actId="14100"/>
          <ac:spMkLst>
            <pc:docMk/>
            <pc:sldMk cId="1902450911" sldId="271"/>
            <ac:spMk id="3" creationId="{B4388024-5753-009E-E758-4A8944C8800E}"/>
          </ac:spMkLst>
        </pc:spChg>
        <pc:picChg chg="mod">
          <ac:chgData name="Finn Leopold Schröder" userId="c247bccd-626f-4bd8-8236-79b86bf45150" providerId="ADAL" clId="{E6F95E7E-6271-4270-A393-19B2155FF03D}" dt="2025-06-01T14:54:35.704" v="2844" actId="1076"/>
          <ac:picMkLst>
            <pc:docMk/>
            <pc:sldMk cId="1902450911" sldId="271"/>
            <ac:picMk id="11" creationId="{6E10763C-5E91-EAD7-9876-ABC08B71F680}"/>
          </ac:picMkLst>
        </pc:picChg>
      </pc:sldChg>
      <pc:sldChg chg="delSp modSp add mod">
        <pc:chgData name="Finn Leopold Schröder" userId="c247bccd-626f-4bd8-8236-79b86bf45150" providerId="ADAL" clId="{E6F95E7E-6271-4270-A393-19B2155FF03D}" dt="2025-06-01T14:56:18.778" v="3113" actId="1076"/>
        <pc:sldMkLst>
          <pc:docMk/>
          <pc:sldMk cId="925775466" sldId="272"/>
        </pc:sldMkLst>
        <pc:spChg chg="mod">
          <ac:chgData name="Finn Leopold Schröder" userId="c247bccd-626f-4bd8-8236-79b86bf45150" providerId="ADAL" clId="{E6F95E7E-6271-4270-A393-19B2155FF03D}" dt="2025-06-01T14:56:18.778" v="3113" actId="1076"/>
          <ac:spMkLst>
            <pc:docMk/>
            <pc:sldMk cId="925775466" sldId="272"/>
            <ac:spMk id="3" creationId="{51129D94-FF68-71BB-45C2-201324B99CC9}"/>
          </ac:spMkLst>
        </pc:spChg>
      </pc:sldChg>
      <pc:sldChg chg="addSp delSp modSp add mod">
        <pc:chgData name="Finn Leopold Schröder" userId="c247bccd-626f-4bd8-8236-79b86bf45150" providerId="ADAL" clId="{E6F95E7E-6271-4270-A393-19B2155FF03D}" dt="2025-06-01T15:12:29.883" v="3602" actId="478"/>
        <pc:sldMkLst>
          <pc:docMk/>
          <pc:sldMk cId="4076501436" sldId="273"/>
        </pc:sldMkLst>
        <pc:spChg chg="mod">
          <ac:chgData name="Finn Leopold Schröder" userId="c247bccd-626f-4bd8-8236-79b86bf45150" providerId="ADAL" clId="{E6F95E7E-6271-4270-A393-19B2155FF03D}" dt="2025-06-01T15:11:22.861" v="3587" actId="1076"/>
          <ac:spMkLst>
            <pc:docMk/>
            <pc:sldMk cId="4076501436" sldId="273"/>
            <ac:spMk id="2" creationId="{1B02F91A-E1F8-07CA-CF1F-AF8471054BDB}"/>
          </ac:spMkLst>
        </pc:spChg>
        <pc:spChg chg="mod">
          <ac:chgData name="Finn Leopold Schröder" userId="c247bccd-626f-4bd8-8236-79b86bf45150" providerId="ADAL" clId="{E6F95E7E-6271-4270-A393-19B2155FF03D}" dt="2025-06-01T15:09:58.849" v="3581" actId="1076"/>
          <ac:spMkLst>
            <pc:docMk/>
            <pc:sldMk cId="4076501436" sldId="273"/>
            <ac:spMk id="3" creationId="{0DBE1869-90BA-5EB5-2A9A-57594B5FA091}"/>
          </ac:spMkLst>
        </pc:spChg>
        <pc:spChg chg="add mod">
          <ac:chgData name="Finn Leopold Schröder" userId="c247bccd-626f-4bd8-8236-79b86bf45150" providerId="ADAL" clId="{E6F95E7E-6271-4270-A393-19B2155FF03D}" dt="2025-06-01T15:12:15.983" v="3597" actId="208"/>
          <ac:spMkLst>
            <pc:docMk/>
            <pc:sldMk cId="4076501436" sldId="273"/>
            <ac:spMk id="17" creationId="{CEFABCCE-D29E-E6E7-817D-C04BB2584861}"/>
          </ac:spMkLst>
        </pc:spChg>
        <pc:spChg chg="add mod">
          <ac:chgData name="Finn Leopold Schröder" userId="c247bccd-626f-4bd8-8236-79b86bf45150" providerId="ADAL" clId="{E6F95E7E-6271-4270-A393-19B2155FF03D}" dt="2025-06-01T15:12:22.468" v="3600" actId="14100"/>
          <ac:spMkLst>
            <pc:docMk/>
            <pc:sldMk cId="4076501436" sldId="273"/>
            <ac:spMk id="18" creationId="{21435951-39B3-FD26-FDA3-094B4A5F278D}"/>
          </ac:spMkLst>
        </pc:spChg>
        <pc:picChg chg="add mod">
          <ac:chgData name="Finn Leopold Schröder" userId="c247bccd-626f-4bd8-8236-79b86bf45150" providerId="ADAL" clId="{E6F95E7E-6271-4270-A393-19B2155FF03D}" dt="2025-06-01T15:11:55.205" v="3593" actId="1076"/>
          <ac:picMkLst>
            <pc:docMk/>
            <pc:sldMk cId="4076501436" sldId="273"/>
            <ac:picMk id="7" creationId="{72B09239-4D58-DF22-CEC9-65C7D0BB34D3}"/>
          </ac:picMkLst>
        </pc:picChg>
        <pc:picChg chg="add mod">
          <ac:chgData name="Finn Leopold Schröder" userId="c247bccd-626f-4bd8-8236-79b86bf45150" providerId="ADAL" clId="{E6F95E7E-6271-4270-A393-19B2155FF03D}" dt="2025-06-01T15:11:18.770" v="3586" actId="1076"/>
          <ac:picMkLst>
            <pc:docMk/>
            <pc:sldMk cId="4076501436" sldId="273"/>
            <ac:picMk id="11" creationId="{9F8D89F0-1D03-1B7D-196E-D386764AC6C4}"/>
          </ac:picMkLst>
        </pc:picChg>
        <pc:inkChg chg="add">
          <ac:chgData name="Finn Leopold Schröder" userId="c247bccd-626f-4bd8-8236-79b86bf45150" providerId="ADAL" clId="{E6F95E7E-6271-4270-A393-19B2155FF03D}" dt="2025-06-01T15:11:32.421" v="3588" actId="9405"/>
          <ac:inkMkLst>
            <pc:docMk/>
            <pc:sldMk cId="4076501436" sldId="273"/>
            <ac:inkMk id="13" creationId="{C8E358DD-D0A8-8518-487D-E865AB57ABDE}"/>
          </ac:inkMkLst>
        </pc:inkChg>
        <pc:inkChg chg="add">
          <ac:chgData name="Finn Leopold Schröder" userId="c247bccd-626f-4bd8-8236-79b86bf45150" providerId="ADAL" clId="{E6F95E7E-6271-4270-A393-19B2155FF03D}" dt="2025-06-01T15:11:42.137" v="3590" actId="9405"/>
          <ac:inkMkLst>
            <pc:docMk/>
            <pc:sldMk cId="4076501436" sldId="273"/>
            <ac:inkMk id="15" creationId="{1612C475-DDB0-B858-500C-8B45D384D7FA}"/>
          </ac:inkMkLst>
        </pc:inkChg>
      </pc:sldChg>
    </pc:docChg>
  </pc:docChgLst>
  <pc:docChgLst>
    <pc:chgData name="Finn Leopold Schröder" userId="c247bccd-626f-4bd8-8236-79b86bf45150" providerId="ADAL" clId="{131D8D89-7A02-4B9E-91D1-5AE3E900E4BD}"/>
    <pc:docChg chg="undo custSel addSld delSld modSld">
      <pc:chgData name="Finn Leopold Schröder" userId="c247bccd-626f-4bd8-8236-79b86bf45150" providerId="ADAL" clId="{131D8D89-7A02-4B9E-91D1-5AE3E900E4BD}" dt="2025-05-20T08:47:12.521" v="2740" actId="27636"/>
      <pc:docMkLst>
        <pc:docMk/>
      </pc:docMkLst>
      <pc:sldChg chg="modSp modAnim">
        <pc:chgData name="Finn Leopold Schröder" userId="c247bccd-626f-4bd8-8236-79b86bf45150" providerId="ADAL" clId="{131D8D89-7A02-4B9E-91D1-5AE3E900E4BD}" dt="2025-05-19T14:34:03.165" v="3" actId="20577"/>
        <pc:sldMkLst>
          <pc:docMk/>
          <pc:sldMk cId="2518792378" sldId="256"/>
        </pc:sldMkLst>
        <pc:spChg chg="mod">
          <ac:chgData name="Finn Leopold Schröder" userId="c247bccd-626f-4bd8-8236-79b86bf45150" providerId="ADAL" clId="{131D8D89-7A02-4B9E-91D1-5AE3E900E4BD}" dt="2025-05-19T14:34:03.165" v="3" actId="20577"/>
          <ac:spMkLst>
            <pc:docMk/>
            <pc:sldMk cId="2518792378" sldId="256"/>
            <ac:spMk id="3" creationId="{478FAB39-2551-D1AB-08E3-F29833C31C0B}"/>
          </ac:spMkLst>
        </pc:spChg>
      </pc:sldChg>
      <pc:sldChg chg="del">
        <pc:chgData name="Finn Leopold Schröder" userId="c247bccd-626f-4bd8-8236-79b86bf45150" providerId="ADAL" clId="{131D8D89-7A02-4B9E-91D1-5AE3E900E4BD}" dt="2025-05-19T14:34:07.781" v="4" actId="47"/>
        <pc:sldMkLst>
          <pc:docMk/>
          <pc:sldMk cId="2283502562" sldId="257"/>
        </pc:sldMkLst>
      </pc:sldChg>
      <pc:sldChg chg="del">
        <pc:chgData name="Finn Leopold Schröder" userId="c247bccd-626f-4bd8-8236-79b86bf45150" providerId="ADAL" clId="{131D8D89-7A02-4B9E-91D1-5AE3E900E4BD}" dt="2025-05-19T14:34:07.781" v="4" actId="47"/>
        <pc:sldMkLst>
          <pc:docMk/>
          <pc:sldMk cId="131191012" sldId="258"/>
        </pc:sldMkLst>
      </pc:sldChg>
      <pc:sldChg chg="modSp mod">
        <pc:chgData name="Finn Leopold Schröder" userId="c247bccd-626f-4bd8-8236-79b86bf45150" providerId="ADAL" clId="{131D8D89-7A02-4B9E-91D1-5AE3E900E4BD}" dt="2025-05-19T14:34:28.315" v="25" actId="20577"/>
        <pc:sldMkLst>
          <pc:docMk/>
          <pc:sldMk cId="2413207169" sldId="259"/>
        </pc:sldMkLst>
        <pc:spChg chg="mod">
          <ac:chgData name="Finn Leopold Schröder" userId="c247bccd-626f-4bd8-8236-79b86bf45150" providerId="ADAL" clId="{131D8D89-7A02-4B9E-91D1-5AE3E900E4BD}" dt="2025-05-19T14:34:12.638" v="5" actId="113"/>
          <ac:spMkLst>
            <pc:docMk/>
            <pc:sldMk cId="2413207169" sldId="259"/>
            <ac:spMk id="3" creationId="{EAC86151-3E36-7379-DEBB-48F1B75EB162}"/>
          </ac:spMkLst>
        </pc:spChg>
        <pc:spChg chg="mod">
          <ac:chgData name="Finn Leopold Schröder" userId="c247bccd-626f-4bd8-8236-79b86bf45150" providerId="ADAL" clId="{131D8D89-7A02-4B9E-91D1-5AE3E900E4BD}" dt="2025-05-19T14:34:28.315" v="25" actId="20577"/>
          <ac:spMkLst>
            <pc:docMk/>
            <pc:sldMk cId="2413207169" sldId="259"/>
            <ac:spMk id="7" creationId="{D068759A-8D67-449E-5EFA-F4EE796A4DBF}"/>
          </ac:spMkLst>
        </pc:spChg>
      </pc:sldChg>
      <pc:sldChg chg="del">
        <pc:chgData name="Finn Leopold Schröder" userId="c247bccd-626f-4bd8-8236-79b86bf45150" providerId="ADAL" clId="{131D8D89-7A02-4B9E-91D1-5AE3E900E4BD}" dt="2025-05-19T14:34:07.781" v="4" actId="47"/>
        <pc:sldMkLst>
          <pc:docMk/>
          <pc:sldMk cId="45692198" sldId="260"/>
        </pc:sldMkLst>
      </pc:sldChg>
      <pc:sldChg chg="addSp modSp mod modNotesTx">
        <pc:chgData name="Finn Leopold Schröder" userId="c247bccd-626f-4bd8-8236-79b86bf45150" providerId="ADAL" clId="{131D8D89-7A02-4B9E-91D1-5AE3E900E4BD}" dt="2025-05-19T15:27:57.784" v="2718" actId="20577"/>
        <pc:sldMkLst>
          <pc:docMk/>
          <pc:sldMk cId="3530092926" sldId="261"/>
        </pc:sldMkLst>
        <pc:spChg chg="mod">
          <ac:chgData name="Finn Leopold Schröder" userId="c247bccd-626f-4bd8-8236-79b86bf45150" providerId="ADAL" clId="{131D8D89-7A02-4B9E-91D1-5AE3E900E4BD}" dt="2025-05-19T14:35:32.214" v="50" actId="1076"/>
          <ac:spMkLst>
            <pc:docMk/>
            <pc:sldMk cId="3530092926" sldId="261"/>
            <ac:spMk id="2" creationId="{A3D2A796-1E01-A1FF-2B29-122D1AAF99BB}"/>
          </ac:spMkLst>
        </pc:spChg>
        <pc:spChg chg="mod">
          <ac:chgData name="Finn Leopold Schröder" userId="c247bccd-626f-4bd8-8236-79b86bf45150" providerId="ADAL" clId="{131D8D89-7A02-4B9E-91D1-5AE3E900E4BD}" dt="2025-05-19T15:25:18.622" v="2523" actId="27636"/>
          <ac:spMkLst>
            <pc:docMk/>
            <pc:sldMk cId="3530092926" sldId="261"/>
            <ac:spMk id="3" creationId="{DFE1F149-1FEA-8D6C-B67C-175B8C074AE7}"/>
          </ac:spMkLst>
        </pc:spChg>
      </pc:sldChg>
      <pc:sldChg chg="modSp mod modNotesTx">
        <pc:chgData name="Finn Leopold Schröder" userId="c247bccd-626f-4bd8-8236-79b86bf45150" providerId="ADAL" clId="{131D8D89-7A02-4B9E-91D1-5AE3E900E4BD}" dt="2025-05-19T15:12:55.224" v="2279" actId="14100"/>
        <pc:sldMkLst>
          <pc:docMk/>
          <pc:sldMk cId="1872296640" sldId="262"/>
        </pc:sldMkLst>
      </pc:sldChg>
      <pc:sldChg chg="addSp modSp add mod modNotesTx">
        <pc:chgData name="Finn Leopold Schröder" userId="c247bccd-626f-4bd8-8236-79b86bf45150" providerId="ADAL" clId="{131D8D89-7A02-4B9E-91D1-5AE3E900E4BD}" dt="2025-05-19T15:24:52.824" v="2515" actId="20577"/>
        <pc:sldMkLst>
          <pc:docMk/>
          <pc:sldMk cId="3600717607" sldId="264"/>
        </pc:sldMkLst>
      </pc:sldChg>
      <pc:sldChg chg="modSp add mod modNotesTx">
        <pc:chgData name="Finn Leopold Schröder" userId="c247bccd-626f-4bd8-8236-79b86bf45150" providerId="ADAL" clId="{131D8D89-7A02-4B9E-91D1-5AE3E900E4BD}" dt="2025-05-20T08:47:12.521" v="2740" actId="27636"/>
        <pc:sldMkLst>
          <pc:docMk/>
          <pc:sldMk cId="4254682933" sldId="265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6-01T14:19:27.496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39,'263'-12,"449"-15,-425 27,-271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6-01T14:36:33.184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0,'0'1,"0"0,1-1,-1 1,0-1,0 1,1 0,-1-1,1 1,-1-1,1 1,-1 0,1-1,-1 1,1-1,-1 0,1 1,-1-1,1 1,0-1,-1 0,1 1,0-1,1 0,20 7,-15-5,18 4,1-1,0-1,33 1,80-6,-65 0,-58 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6-01T14:36:34.189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26,'1'1,"-1"-1,0 1,0 0,1 0,-1-1,1 1,-1 0,0-1,1 1,-1-1,1 1,-1 0,1-1,0 1,-1-1,1 1,0-1,-1 0,1 1,0-1,-1 1,1-1,0 0,0 0,-1 0,1 1,0-1,1 0,26 3,-23-2,233 2,-142-4,-87 0,1 1,-1-1,0-1,0 1,0-1,0-1,-1 0,1 0,-1-1,0 0,1 0,7-7,-7 4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6-01T14:48:35.504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1 196,'0'-1,"0"1,1-1,-1 0,0 0,1 0,-1 1,1-1,-1 0,1 1,-1-1,1 0,0 1,-1-1,1 0,0 1,-1-1,1 1,0 0,0-1,-1 1,1 0,0-1,0 1,0 0,1-1,28-6,-19 5,26-6,1 1,45-1,-19 1,58-1,125 7,-120 3,-87-2,97-2,-113 0,0-1,0-1,38-12,-41 11,0 1,1 1,-1 0,1 2,0 0,24 4,53-4,-75-2,-1-2,0 0,38-16,2 1,30-10,-73 22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6-01T14:48:38.010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1,'976'0,"-959"0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6-01T14:48:39.806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1,'711'16,"-555"-6,171 5,-41-16,-263 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6-01T14:48:42.201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1,'1350'0,"-1315"0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6-01T14:48:45.148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387 1,'-3'0,"-5"0,-8 0,-4 0,-3 0,-1 0,-2 0,-5 0,0 0,-6 0,1 0,3 0,3 0,4 0,2 0,6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6-01T15:11:32.421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0 247,'1'2,"1"20,1 0,9 35,-10-51,0 0,0-1,0 1,1-1,-1 0,2 1,-1-1,0-1,1 1,0 0,0-1,0 0,1 0,9 6,-12-8,1-1,0 0,0 0,0 0,-1 0,1 0,0-1,0 1,0-1,0 0,0 0,1 0,-1 0,0-1,0 1,-1-1,1 0,0 0,0 0,0 0,0 0,-1-1,1 1,0-1,4-3,6-6,0 0,0-1,16-21,-12 14,-4 4,1 1,27-20,-35 29,0 1,0 1,1-1,-1 1,1 0,0 1,0-1,0 1,1 1,10-2,27 1,66 7,-5 0,-54-8,0-2,0-2,99-27,321-61,-454 92,41-8,-56 10,1 0,-1 0,1 0,-1-1,0 1,0-1,0 0,0 0,0 0,0 0,0 0,3-5,-5 7,-1-1,0 1,0-1,1 1,-1-1,0 1,0-1,0 1,0-1,0 1,0-1,0 1,0-1,0 1,0-1,0 1,0 0,0-1,0 1,0-1,-1 1,1-1,0 1,0-1,0 1,-1-1,1 1,0 0,-1-1,1 1,0 0,-1-1,1 1,0 0,-1-1,1 1,-1 0,1 0,-1-1,-21-9,19 9,-22-7,0 0,0 2,-1 1,-51-3,-109 8,95 2,-918-2,992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6-01T15:11:42.137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64,'899'0,"-893"0,21 0,-26 0,0 0,0 0,0 0,0 0,0-1,0 1,0 0,0 0,-1-1,1 1,0 0,0-1,0 1,0-1,-1 1,1-1,0 1,0-1,-1 0,2 0,-2 0,0 0,0 1,0-1,0 1,0-1,-1 0,1 1,0-1,0 1,0-1,-1 1,1-1,0 1,-1-1,1 1,0-1,-1 1,1-1,0 1,-1 0,1-1,-1 1,1-1,-1 1,1 0,-1 0,1-1,-1 1,0 0,-20-9,-10 0,0 2,-1 0,0 3,-36-2,-136 7,87 1,64-2,45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6-01T14:19:35.323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232 78,'19'-1,"0"-1,0-1,0-1,22-8,15-3,25 0,1 3,1 4,94 2,1560 8,-959-3,-331 18,-405-15,74 7,76 3,388-13,-627-5,11 0,-545-21,-1585 27,1948 10,-11-1,-406-9,622 1,-1 0,1 1,-14 4,12-2,1-2,-21 2,-104 6,-38 0,-166-10,326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6-01T14:20:20.598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1 157,'4'0,"1"-1,-1 0,0 0,1 0,5-2,14-4,382-36,-330 37,102-20,18-13,-115 28,-7 3,-30 2,0 2,82 5,-48 0,-68 0,1 0,0 0,-1 1,1 0,-1 1,11 4,60 30,-30-13,-47-22,0 0,0 0,0 1,0-1,-1 1,1 0,-1 0,1 0,-1 0,0 1,0-1,4 9,-5-9,-1-1,0 1,0 0,0 0,0 1,0-1,0 0,-1 0,0 0,0 0,0 1,0-1,0 0,0 0,-1 0,1 1,-1-1,0 0,-2 4,1-4,1-1,-1 1,1-1,-1 0,0 0,0 0,0 0,0 0,-1 0,1-1,0 1,-1-1,1 0,-3 2,-42 13,33-12,-21 6,0-2,0-1,-71 4,-112-12,89-1,89 1,0 3,-60 9,77-8,-39 1,45-4,0 1,1 0,-1 2,-32 8,-46 13,3-1,-15 5,93-25,0-1,-27 0,25-2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6-01T14:24:38.277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341 62,'51'0,"97"-12,-44-2,205 0,-281 13,46-9,-45 6,42-3,737 8,-785-1,39 5,-56-4,1 0,0 1,-1 0,1 0,-1 0,0 1,0-1,0 2,0-1,8 6,-14-8,1-1,-1 0,1 0,-1 1,0-1,1 0,-1 1,1-1,-1 0,0 1,0-1,1 1,-1-1,0 0,0 1,1-1,-1 1,0-1,0 1,0-1,0 1,0-1,1 1,-1-1,0 1,0-1,0 1,-1-1,1 1,0-1,0 1,0 0,-1 0,0-1,0 1,1 0,-1 0,0-1,0 1,0-1,0 1,0-1,0 1,0-1,0 0,-2 1,-36 3,-43 6,56-6,-39 2,-78 4,-2-1,82-7,-62 8,-39 1,10-2,17 16,31-4,-76 3,131-14,35-7,0 0,-23 1,-316-3,169-2,165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6-01T14:35:07.041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0,'3'0,"5"0,7 0,12 0,7 0,11 0,5 0,0 0,-5 0,-7 0,-7 0,-5 0,-3 0,-3 0,-2 0,0 0,-3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6-01T14:35:08.433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0,'266'10,"16"0,-262-10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6-01T14:35:10.494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36,'190'12,"-114"-5,-52-5,277 34,-227-21,1-3,88 3,216-15,-157-1,-200-1,0-1,0 0,-1-2,1 0,21-9,-11 4,34-7,0 5,185-28,-223 36,35-11,-49 12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6-01T14:35:11.993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8,'1269'0,"-1178"-3,-60-1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6-01T14:36:32.515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42,'0'-1,"0"0,1 0,-1 1,0-1,1 0,-1 0,1 1,-1-1,1 0,-1 1,1-1,0 1,-1-1,1 1,0-1,-1 1,1-1,0 1,-1-1,1 1,0 0,0-1,0 1,-1 0,2 0,28-7,-20 5,18-4,-1 1,1 1,28 0,87 5,-49 1,86-2,-157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C54D73-79F2-438B-938F-74207E80B479}" type="datetimeFigureOut">
              <a:rPr lang="de-DE" smtClean="0"/>
              <a:t>10.06.2025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48B0C-087A-46B2-A150-0667458490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7105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5575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7E8E8B-4162-DF39-B371-97BEF27742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5DB0860-167F-864F-03C1-E16CCFC689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5368E1D-6CCB-22C8-DD33-389AC1C373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50BA9C-2ECB-B38C-5293-C2C2723E6B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57012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26CCC5-F712-254C-198B-D6005BD9D3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C515440-19C8-F469-5A38-A30E39A0E9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A0EA680-F519-80D9-1F32-0949C6DFC6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3E2300E-EA23-7DB7-C205-F0F7C1ED9E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1402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5F6F57-23DC-AE72-B741-89F999631F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AE23454-2AEB-7AEB-AFA3-541C9ED504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7FEE032-809A-3ED4-3640-50012C0D7D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1A00FDB-E584-BB1D-6CA8-F0694C688A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7756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9EDC7C-1210-0965-43B0-55AED6F0AF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8852A7A-CE28-6EA4-0596-40047567F7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43E8C479-15D3-5BFC-BE5F-481C01CD86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50A1FC9-0040-2A1C-E459-FB5CC79661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6042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58B3C4-8C66-A0CF-5BD8-3544909BBD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089A1E2-0180-F6AC-4AA6-A9E39A5512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22CD050-EF57-8EC7-EADE-F21DFD8127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8618B3F-2280-3AF2-A205-8764396EA9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7518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3EE4EC-C3E3-56A7-E3D1-415C1A5387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D67849A-0443-5550-728F-CBE56F93BA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60E285A-E8EF-48AC-2AED-07F8FD5D1B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49A2A0D-B702-E45C-00BD-E275AC53E9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76648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3C0FBE-351F-87B3-0715-2FDDA51AE4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58C0EC1-499A-8D20-4B72-AE9EA48680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91D2054-28C8-D3EB-FEE8-081A941F3B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4D886D-C741-CC13-8A70-ABCB204417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796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BD5748-9AD1-A5BD-479C-CACE3BFA3F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4F25B3A-15E1-8C9B-88AF-9035A02CB7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331B6BF-9B00-1A25-B082-7398ED6CD4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FB14480-F6F2-DDEB-795C-B79917CB79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11417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6B4C71-1A58-5B88-B78E-9D9D68B863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BB75A19-E1B1-6E99-7A72-D7716012FA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83CB098-AD16-8C2B-F2D4-2C6E04D6E3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173F976-70CF-1F3B-CFFA-A02AC77835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80990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F39D9E-2A5A-3727-EF93-8CA01AF409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CBD6094-28B4-17A2-9D60-FC47D0CDE8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EF27772-B46E-006B-1189-0392C448D7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Randnotiz: Ggf. durch </a:t>
            </a:r>
            <a:r>
              <a:rPr lang="de-DE" dirty="0" err="1"/>
              <a:t>StartUp</a:t>
            </a:r>
            <a:r>
              <a:rPr lang="de-DE" dirty="0"/>
              <a:t> </a:t>
            </a:r>
            <a:r>
              <a:rPr lang="de-DE" dirty="0" err="1"/>
              <a:t>informationen</a:t>
            </a:r>
            <a:r>
              <a:rPr lang="de-DE" dirty="0"/>
              <a:t> und anhand des Hintergrunds dann auch durch das </a:t>
            </a:r>
            <a:r>
              <a:rPr lang="de-DE"/>
              <a:t>Farbsystem gehen 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FC994B-658C-1BF8-B3E2-494ABA10D8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1878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078817-F149-9888-8C2A-4DD0F05270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9B2EE28-5883-B590-43D5-6A5E888DAF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0B0BE7A-93D2-1175-8790-50C36A639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55547-8584-4CF3-96D7-670283A24751}" type="datetime1">
              <a:rPr lang="de-DE" smtClean="0"/>
              <a:t>10.06.2025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8B82B0-F7D0-7D44-5E5F-B48785D9E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7FBB85B-7242-4F76-0B2E-4C2BD6115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6755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FC62F6-4F06-DE35-F81F-AD45B1362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751D0E8-FAB3-361E-0842-C56886B8EC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0519576-18D8-07D7-4A25-BBC5D3F15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D56D-BEAA-45A8-B407-8C04629E90A1}" type="datetime1">
              <a:rPr lang="de-DE" smtClean="0"/>
              <a:t>10.06.2025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6B373F8-DCD3-F9CA-4FA2-2C8071922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1987E4-D166-3469-8F39-207460087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205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0AD98C0-BA26-317D-2E9C-7C91913C41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61C106D-4305-3A9D-AEA2-D0A9A23D97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AF66EA9-FD6F-40D4-9764-21CAF91CE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D03BE-4D46-4E27-AD81-58FDB682D030}" type="datetime1">
              <a:rPr lang="de-DE" smtClean="0"/>
              <a:t>10.06.2025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0CD906-D9A8-0079-46A4-D1646FDB3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4739FD-CFB1-331C-6B0F-3BF195740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5104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996A16-5BB5-0DA1-ACAB-B0F94F9FB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1259BC-1248-8093-905F-7C69F40A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C69F95-25EF-4205-039A-55916F84F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283A-919D-448A-98B0-4903C92473F1}" type="datetime1">
              <a:rPr lang="de-DE" smtClean="0"/>
              <a:t>10.06.2025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86AEBB-FDAF-3810-1AF5-E7F739821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C95A36-E8A0-B50B-C19F-F4C6B061B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597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E78590-3FBD-0793-F2EA-A0EBF9160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D08823B-0EB7-F64E-54D1-438301FCC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E818EC-A2F9-E157-B41A-E1A78D271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A299-E205-4956-AC1E-23DF4F8682A0}" type="datetime1">
              <a:rPr lang="de-DE" smtClean="0"/>
              <a:t>10.06.2025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D8CF43-9021-DB2D-A799-4D9D149FE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90460F-8D24-4553-8BC4-02D397AF6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4922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ED2E4B-156C-3E60-8B90-5F02EA1DE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E53E70-35DA-070A-84A9-09EB71293C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86D318E-3134-CCC6-FB43-0C7858B564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AD3C9DB-63EA-80F9-C177-A7FF90831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2F65D-5A39-4F1E-A51B-6C27CDE3FA09}" type="datetime1">
              <a:rPr lang="de-DE" smtClean="0"/>
              <a:t>10.06.2025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B06B7C6-7170-C020-1437-0E945AF34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4246732-7AD8-4993-0D31-5E6BA4053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3409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DD6A7D-C53E-C282-4F50-910E4DCF4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162A3C4-EA3A-CB40-A28E-74F4FAF81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345FE0A-0A24-0A37-844D-C07DBB5179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12A468C-5FBC-6E9F-0BB0-AEDD058511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FF483C7-6E26-1039-031D-9FFED0F2FC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A048648-2FD4-6867-957B-3D46DCE38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8AEBC-0CF9-451A-BFEA-AD63C2DD89F1}" type="datetime1">
              <a:rPr lang="de-DE" smtClean="0"/>
              <a:t>10.06.2025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F229D50-41DB-BE35-841C-8979A1677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A976247-FB52-9047-4DB6-26BE01267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1999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30F6A9-3179-562C-76B7-66E82068B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0222CC-B619-9F56-8150-2ACDC49D1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AFAC2-519C-444C-AA57-EF8774227B2C}" type="datetime1">
              <a:rPr lang="de-DE" smtClean="0"/>
              <a:t>10.06.2025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5F2B06-6ACC-9C30-19F9-3E933EB3C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6345F01-BF59-E131-6E54-1F31CEFD8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7134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963901D-EE01-A6D0-41BA-F78B6542F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491-F94A-4A9B-A200-BEC0D84E8C06}" type="datetime1">
              <a:rPr lang="de-DE" smtClean="0"/>
              <a:t>10.06.2025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9F203A0-7299-C382-01E3-83D1D0C99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8E7FB11-2E69-910F-4A69-A204DB82C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2123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C1D984-FC8F-4B70-7229-5B9E453DD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6BCD05A-22D6-BB8F-CCD3-400C7229F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3FD9BE6-0E75-7775-59B8-765339D607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C8B03EF-4AE7-DD9A-E40C-94379128D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ACAEA-FE88-4141-8AAF-DA1D5830857F}" type="datetime1">
              <a:rPr lang="de-DE" smtClean="0"/>
              <a:t>10.06.2025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CD1CFB-F712-2D6B-8BF4-85F6A55E6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03876BA-3609-5E2E-243C-70C444618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4075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74A95-ADB8-CCCA-AE74-A84A92352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7091BEB-D6D9-02ED-66FA-760D07FDE1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AF9B1BD-B1DE-AFED-5A41-C861556F5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D18492F-6C52-1E4D-CBF5-95A0D9FA6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549EF-E5DB-407E-BAFB-DB6274793173}" type="datetime1">
              <a:rPr lang="de-DE" smtClean="0"/>
              <a:t>10.06.2025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5A0A080-A871-7C90-8847-412FE7DBA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B0359CE-A776-B739-048A-6DB2B826A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8347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16A71CE-E159-041D-4106-9493707D2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4B48BBA-28A5-745B-2B84-98181774C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5F100B-35A6-AE42-38CA-7E2DBF23C2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62E65D-62FF-42A6-A444-5EDF2DFBC2DE}" type="datetime1">
              <a:rPr lang="de-DE" smtClean="0"/>
              <a:t>10.06.2025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A74D49-541B-C838-8B1E-DAE3FE09E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2C5525-4613-92B7-287D-8001D49312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5467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ink/ink13.xml"/><Relationship Id="rId13" Type="http://schemas.openxmlformats.org/officeDocument/2006/relationships/image" Target="../media/image29.pn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12" Type="http://schemas.openxmlformats.org/officeDocument/2006/relationships/customXml" Target="../ink/ink1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2.xml"/><Relationship Id="rId11" Type="http://schemas.openxmlformats.org/officeDocument/2006/relationships/image" Target="../media/image28.png"/><Relationship Id="rId5" Type="http://schemas.openxmlformats.org/officeDocument/2006/relationships/image" Target="../media/image25.png"/><Relationship Id="rId15" Type="http://schemas.openxmlformats.org/officeDocument/2006/relationships/image" Target="../media/image30.png"/><Relationship Id="rId10" Type="http://schemas.openxmlformats.org/officeDocument/2006/relationships/customXml" Target="../ink/ink14.xml"/><Relationship Id="rId4" Type="http://schemas.openxmlformats.org/officeDocument/2006/relationships/image" Target="../media/image24.png"/><Relationship Id="rId9" Type="http://schemas.openxmlformats.org/officeDocument/2006/relationships/image" Target="../media/image27.png"/><Relationship Id="rId14" Type="http://schemas.openxmlformats.org/officeDocument/2006/relationships/customXml" Target="../ink/ink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1.png"/><Relationship Id="rId7" Type="http://schemas.openxmlformats.org/officeDocument/2006/relationships/customXml" Target="../ink/ink1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customXml" Target="../ink/ink17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s://www.psychopy.org/download.html" TargetMode="External"/><Relationship Id="rId7" Type="http://schemas.openxmlformats.org/officeDocument/2006/relationships/customXml" Target="../ink/ink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customXml" Target="../ink/ink1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customXml" Target="../ink/ink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13" Type="http://schemas.openxmlformats.org/officeDocument/2006/relationships/customXml" Target="../ink/ink9.xml"/><Relationship Id="rId18" Type="http://schemas.openxmlformats.org/officeDocument/2006/relationships/image" Target="../media/image20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17.png"/><Relationship Id="rId17" Type="http://schemas.openxmlformats.org/officeDocument/2006/relationships/customXml" Target="../ink/ink11.xml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6.xml"/><Relationship Id="rId11" Type="http://schemas.openxmlformats.org/officeDocument/2006/relationships/image" Target="../media/image16.png"/><Relationship Id="rId5" Type="http://schemas.openxmlformats.org/officeDocument/2006/relationships/image" Target="../media/image13.png"/><Relationship Id="rId15" Type="http://schemas.openxmlformats.org/officeDocument/2006/relationships/customXml" Target="../ink/ink10.xml"/><Relationship Id="rId10" Type="http://schemas.openxmlformats.org/officeDocument/2006/relationships/customXml" Target="../ink/ink8.xml"/><Relationship Id="rId4" Type="http://schemas.openxmlformats.org/officeDocument/2006/relationships/customXml" Target="../ink/ink5.xml"/><Relationship Id="rId9" Type="http://schemas.openxmlformats.org/officeDocument/2006/relationships/image" Target="../media/image15.png"/><Relationship Id="rId1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4" name="Rectangle 1030">
            <a:extLst>
              <a:ext uri="{FF2B5EF4-FFF2-40B4-BE49-F238E27FC236}">
                <a16:creationId xmlns:a16="http://schemas.microsoft.com/office/drawing/2014/main" id="{B5A8AFA4-5C32-4100-9C6D-839A47E15F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96B5F253-7949-47C2-9DBD-1570ECDA2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799" y="685800"/>
            <a:ext cx="5421703" cy="5486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6AFA59E-AE0B-A536-B999-10D9D0EC98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8426" y="1254763"/>
            <a:ext cx="3444948" cy="2481729"/>
          </a:xfrm>
        </p:spPr>
        <p:txBody>
          <a:bodyPr anchor="b">
            <a:normAutofit/>
          </a:bodyPr>
          <a:lstStyle/>
          <a:p>
            <a:r>
              <a:rPr lang="de-DE" sz="3200">
                <a:solidFill>
                  <a:srgbClr val="595959"/>
                </a:solidFill>
              </a:rPr>
              <a:t>PsychoPy Tutorium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78FAB39-2551-D1AB-08E3-F29833C31C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9179" y="4046453"/>
            <a:ext cx="3083442" cy="1785506"/>
          </a:xfrm>
        </p:spPr>
        <p:txBody>
          <a:bodyPr anchor="t">
            <a:normAutofit/>
          </a:bodyPr>
          <a:lstStyle/>
          <a:p>
            <a:r>
              <a:rPr lang="de-DE" sz="1400" dirty="0">
                <a:solidFill>
                  <a:srgbClr val="595959"/>
                </a:solidFill>
              </a:rPr>
              <a:t>3. Sitzung</a:t>
            </a:r>
          </a:p>
        </p:txBody>
      </p:sp>
      <p:pic>
        <p:nvPicPr>
          <p:cNvPr id="1026" name="Picture 2" descr="PsychoPy - Wikipedia">
            <a:extLst>
              <a:ext uri="{FF2B5EF4-FFF2-40B4-BE49-F238E27FC236}">
                <a16:creationId xmlns:a16="http://schemas.microsoft.com/office/drawing/2014/main" id="{3E2B1565-A86E-C69C-EF63-89131C56E9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" r="447" b="-1"/>
          <a:stretch/>
        </p:blipFill>
        <p:spPr bwMode="auto">
          <a:xfrm>
            <a:off x="6107503" y="685799"/>
            <a:ext cx="5410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79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9EF398-D8A0-4B58-0D28-F264249CC5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F3FA7E-828A-C52E-C83E-5B973145C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1035CB-2CCC-8D3D-D796-15C4D7D691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96C7870-9D76-F427-7FCD-2AEA97D1AF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D8477AC-4E5A-4910-55EF-F253F7924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853219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</a:t>
            </a:r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Builder</a:t>
            </a:r>
            <a:endParaRPr lang="de-DE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299FE03-BEE6-281F-969D-42F6CB9A42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925729"/>
            <a:ext cx="6197795" cy="224840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Variablen?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Über „Loop“ Elemente ODER über Code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-&gt;Heute Loops erstmal nur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Einsetzbar in fast allen Bereichen des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Builders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(immer wenn wir etwas eingeben können)</a:t>
            </a: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7FBA849-EF84-63C1-8869-32F142F51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10.06.2025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A283C6-ED7E-37FD-D225-C69EE9644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5DD5DF0-2F61-E2DF-6715-A7A0576E4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10</a:t>
            </a:fld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628D6189-D262-9DD9-A794-680E6EA340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2015" y="1908998"/>
            <a:ext cx="4553363" cy="3581647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E543CF88-5AA6-46A6-4C77-5450EA1D0A7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59458"/>
          <a:stretch/>
        </p:blipFill>
        <p:spPr>
          <a:xfrm>
            <a:off x="-1" y="4176286"/>
            <a:ext cx="5620364" cy="1529894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1665A4BD-1AC9-03B5-9B5C-D818B64817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0363" y="3818236"/>
            <a:ext cx="1900967" cy="235396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8" name="Freihand 17">
                <a:extLst>
                  <a:ext uri="{FF2B5EF4-FFF2-40B4-BE49-F238E27FC236}">
                    <a16:creationId xmlns:a16="http://schemas.microsoft.com/office/drawing/2014/main" id="{355D6DDE-F3A8-B202-B368-E773E243F847}"/>
                  </a:ext>
                </a:extLst>
              </p14:cNvPr>
              <p14:cNvContentPartPr/>
              <p14:nvPr/>
            </p14:nvContentPartPr>
            <p14:xfrm>
              <a:off x="8448782" y="4384483"/>
              <a:ext cx="600840" cy="70920"/>
            </p14:xfrm>
          </p:contentPart>
        </mc:Choice>
        <mc:Fallback xmlns="">
          <p:pic>
            <p:nvPicPr>
              <p:cNvPr id="18" name="Freihand 17">
                <a:extLst>
                  <a:ext uri="{FF2B5EF4-FFF2-40B4-BE49-F238E27FC236}">
                    <a16:creationId xmlns:a16="http://schemas.microsoft.com/office/drawing/2014/main" id="{355D6DDE-F3A8-B202-B368-E773E243F847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413142" y="4312843"/>
                <a:ext cx="672480" cy="21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9" name="Freihand 18">
                <a:extLst>
                  <a:ext uri="{FF2B5EF4-FFF2-40B4-BE49-F238E27FC236}">
                    <a16:creationId xmlns:a16="http://schemas.microsoft.com/office/drawing/2014/main" id="{03849384-7E0B-347A-F717-3CD4E58D883A}"/>
                  </a:ext>
                </a:extLst>
              </p14:cNvPr>
              <p14:cNvContentPartPr/>
              <p14:nvPr/>
            </p14:nvContentPartPr>
            <p14:xfrm>
              <a:off x="11675102" y="4805683"/>
              <a:ext cx="357840" cy="360"/>
            </p14:xfrm>
          </p:contentPart>
        </mc:Choice>
        <mc:Fallback xmlns="">
          <p:pic>
            <p:nvPicPr>
              <p:cNvPr id="19" name="Freihand 18">
                <a:extLst>
                  <a:ext uri="{FF2B5EF4-FFF2-40B4-BE49-F238E27FC236}">
                    <a16:creationId xmlns:a16="http://schemas.microsoft.com/office/drawing/2014/main" id="{03849384-7E0B-347A-F717-3CD4E58D883A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639102" y="4734043"/>
                <a:ext cx="42948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0" name="Freihand 19">
                <a:extLst>
                  <a:ext uri="{FF2B5EF4-FFF2-40B4-BE49-F238E27FC236}">
                    <a16:creationId xmlns:a16="http://schemas.microsoft.com/office/drawing/2014/main" id="{7A375964-0638-B060-F7DB-D9CDDA0C9E0C}"/>
                  </a:ext>
                </a:extLst>
              </p14:cNvPr>
              <p14:cNvContentPartPr/>
              <p14:nvPr/>
            </p14:nvContentPartPr>
            <p14:xfrm>
              <a:off x="6758942" y="4183963"/>
              <a:ext cx="541080" cy="15120"/>
            </p14:xfrm>
          </p:contentPart>
        </mc:Choice>
        <mc:Fallback xmlns="">
          <p:pic>
            <p:nvPicPr>
              <p:cNvPr id="20" name="Freihand 19">
                <a:extLst>
                  <a:ext uri="{FF2B5EF4-FFF2-40B4-BE49-F238E27FC236}">
                    <a16:creationId xmlns:a16="http://schemas.microsoft.com/office/drawing/2014/main" id="{7A375964-0638-B060-F7DB-D9CDDA0C9E0C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722942" y="4112323"/>
                <a:ext cx="612720" cy="15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1" name="Freihand 20">
                <a:extLst>
                  <a:ext uri="{FF2B5EF4-FFF2-40B4-BE49-F238E27FC236}">
                    <a16:creationId xmlns:a16="http://schemas.microsoft.com/office/drawing/2014/main" id="{B68FE8AD-A9D6-CA66-916C-366D20D1ED38}"/>
                  </a:ext>
                </a:extLst>
              </p14:cNvPr>
              <p14:cNvContentPartPr/>
              <p14:nvPr/>
            </p14:nvContentPartPr>
            <p14:xfrm>
              <a:off x="1441022" y="5515243"/>
              <a:ext cx="498960" cy="360"/>
            </p14:xfrm>
          </p:contentPart>
        </mc:Choice>
        <mc:Fallback xmlns="">
          <p:pic>
            <p:nvPicPr>
              <p:cNvPr id="21" name="Freihand 20">
                <a:extLst>
                  <a:ext uri="{FF2B5EF4-FFF2-40B4-BE49-F238E27FC236}">
                    <a16:creationId xmlns:a16="http://schemas.microsoft.com/office/drawing/2014/main" id="{B68FE8AD-A9D6-CA66-916C-366D20D1ED38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405022" y="5443603"/>
                <a:ext cx="57060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2" name="Freihand 21">
                <a:extLst>
                  <a:ext uri="{FF2B5EF4-FFF2-40B4-BE49-F238E27FC236}">
                    <a16:creationId xmlns:a16="http://schemas.microsoft.com/office/drawing/2014/main" id="{C368584F-F5AD-EB15-CE10-5C7BC1DB9DA3}"/>
                  </a:ext>
                </a:extLst>
              </p14:cNvPr>
              <p14:cNvContentPartPr/>
              <p14:nvPr/>
            </p14:nvContentPartPr>
            <p14:xfrm>
              <a:off x="8624102" y="3620923"/>
              <a:ext cx="139320" cy="360"/>
            </p14:xfrm>
          </p:contentPart>
        </mc:Choice>
        <mc:Fallback xmlns="">
          <p:pic>
            <p:nvPicPr>
              <p:cNvPr id="22" name="Freihand 21">
                <a:extLst>
                  <a:ext uri="{FF2B5EF4-FFF2-40B4-BE49-F238E27FC236}">
                    <a16:creationId xmlns:a16="http://schemas.microsoft.com/office/drawing/2014/main" id="{C368584F-F5AD-EB15-CE10-5C7BC1DB9DA3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8588462" y="3549283"/>
                <a:ext cx="210960" cy="14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1365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C92D89B-234D-245F-2D0F-A49595F8AD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64F0E5F-AFB6-6D69-9656-B3E3D0CC96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156BF6-07EF-1D11-61A1-47D41ED644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B42D32C-82E6-04B6-97B1-9668C81436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740CAB3-0596-3032-4142-6770FDBA0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853219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</a:t>
            </a:r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Builder</a:t>
            </a:r>
            <a:endParaRPr lang="de-DE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388024-5753-009E-E758-4A8944C880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925727"/>
            <a:ext cx="7123322" cy="4577485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Loops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Loop type -&gt; Random, Sequentiell etc. (wie wird durch das, was innerhalb der Loops variiert wird durchgegangen)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Greift auf eine Excel Datei als Quelle zurück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Wichtig: In Variablennamen keine „,“, „ „, „-“, „[Zahl]“</a:t>
            </a: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Kann aber auch einfach keine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Conditions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festlegen und dasselbe x-fach zeigen (oder innerhalb „desselben“ Code für Abwandlung verwenden)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X-fach? -&gt; Num.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Repeats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Wie oft soll durch die Liste durchgegangen werden? D.h. bei einer Liste mit 8 Zeilen 8 Durchläufe mal X. ODER wenn keine Liste: Wie viele Trials wird „nichts“ wiederholt (=Anzahl Trials)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6E31E2-C634-269E-6753-B3029954E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4A58125-F43B-665B-D8FC-2EE979C78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11</a:t>
            </a:fld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6E10763C-5E91-EAD7-9876-ABC08B71F6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1549" y="2269468"/>
            <a:ext cx="4290452" cy="337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450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E1B722F-88BC-64A7-2936-555EB49C9B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FFD9BA-926C-C332-8CA2-8A6D2A5DE8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D3FCE79-A71B-42CF-005E-4246D840D2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6F698DB-6883-2B3B-029F-A51B9ED7B6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B9AD416-FE83-AE4E-49A5-A670F6F00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853219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</a:t>
            </a:r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Builder</a:t>
            </a:r>
            <a:endParaRPr lang="de-DE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129D94-FF68-71BB-45C2-201324B99C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7968" y="2372590"/>
            <a:ext cx="5730850" cy="4577485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Und nun?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Lexical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Decision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Task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Willkommensscreen mit Weiter Button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 Textstimuli -&gt; 4 echte Wörter, 4 Fake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Kategorisieren: „d“ echtes Wort, „k“ fake Wort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Abspeichern ob Antwort korrekt ist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Endscreen mit Space zum beenden 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E57B35-454A-65FF-DACD-EBDECFCD9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9FCBC8-171B-9486-C31E-BD893BC57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57754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40FCC08-2782-B466-476A-92C47147B1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36C6C48-C6EE-2877-2AE9-1346CA487B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D32C55C-EF7E-B850-9F40-0EA497CA4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0DA369-2522-4E59-986B-99742B6696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B02F91A-E1F8-07CA-CF1F-AF8471054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17417" y="852355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Daten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DBE1869-90BA-5EB5-2A9A-57594B5FA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975" y="2280515"/>
            <a:ext cx="5730850" cy="4577485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Ganz kurzer Tipp: Wie man die Daten in Excel schön bekommt (für R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zB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gar nicht notwendig)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1E5C6C-B5AB-043D-BDFB-6D1BA2825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4514A4-8420-927D-EB4C-1D541C223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13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2B09239-4D58-DF22-CEC9-65C7D0BB34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738339"/>
            <a:ext cx="12192000" cy="3119661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9F8D89F0-1D03-1B7D-196E-D386764AC6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7885" y="191241"/>
            <a:ext cx="4795583" cy="354709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3" name="Freihand 12">
                <a:extLst>
                  <a:ext uri="{FF2B5EF4-FFF2-40B4-BE49-F238E27FC236}">
                    <a16:creationId xmlns:a16="http://schemas.microsoft.com/office/drawing/2014/main" id="{C8E358DD-D0A8-8518-487D-E865AB57ABDE}"/>
                  </a:ext>
                </a:extLst>
              </p14:cNvPr>
              <p14:cNvContentPartPr/>
              <p14:nvPr/>
            </p14:nvContentPartPr>
            <p14:xfrm>
              <a:off x="7424597" y="1198541"/>
              <a:ext cx="560880" cy="158040"/>
            </p14:xfrm>
          </p:contentPart>
        </mc:Choice>
        <mc:Fallback xmlns="">
          <p:pic>
            <p:nvPicPr>
              <p:cNvPr id="13" name="Freihand 12">
                <a:extLst>
                  <a:ext uri="{FF2B5EF4-FFF2-40B4-BE49-F238E27FC236}">
                    <a16:creationId xmlns:a16="http://schemas.microsoft.com/office/drawing/2014/main" id="{C8E358DD-D0A8-8518-487D-E865AB57ABD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388597" y="1126901"/>
                <a:ext cx="632520" cy="30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5" name="Freihand 14">
                <a:extLst>
                  <a:ext uri="{FF2B5EF4-FFF2-40B4-BE49-F238E27FC236}">
                    <a16:creationId xmlns:a16="http://schemas.microsoft.com/office/drawing/2014/main" id="{1612C475-DDB0-B858-500C-8B45D384D7FA}"/>
                  </a:ext>
                </a:extLst>
              </p14:cNvPr>
              <p14:cNvContentPartPr/>
              <p14:nvPr/>
            </p14:nvContentPartPr>
            <p14:xfrm>
              <a:off x="292637" y="5243861"/>
              <a:ext cx="342720" cy="23400"/>
            </p14:xfrm>
          </p:contentPart>
        </mc:Choice>
        <mc:Fallback xmlns="">
          <p:pic>
            <p:nvPicPr>
              <p:cNvPr id="15" name="Freihand 14">
                <a:extLst>
                  <a:ext uri="{FF2B5EF4-FFF2-40B4-BE49-F238E27FC236}">
                    <a16:creationId xmlns:a16="http://schemas.microsoft.com/office/drawing/2014/main" id="{1612C475-DDB0-B858-500C-8B45D384D7F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6637" y="5171861"/>
                <a:ext cx="414360" cy="167040"/>
              </a:xfrm>
              <a:prstGeom prst="rect">
                <a:avLst/>
              </a:prstGeom>
            </p:spPr>
          </p:pic>
        </mc:Fallback>
      </mc:AlternateContent>
      <p:sp>
        <p:nvSpPr>
          <p:cNvPr id="17" name="Rechteck 16">
            <a:extLst>
              <a:ext uri="{FF2B5EF4-FFF2-40B4-BE49-F238E27FC236}">
                <a16:creationId xmlns:a16="http://schemas.microsoft.com/office/drawing/2014/main" id="{CEFABCCE-D29E-E6E7-817D-C04BB2584861}"/>
              </a:ext>
            </a:extLst>
          </p:cNvPr>
          <p:cNvSpPr/>
          <p:nvPr/>
        </p:nvSpPr>
        <p:spPr>
          <a:xfrm>
            <a:off x="58522" y="5113325"/>
            <a:ext cx="724204" cy="365729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1435951-39B3-FD26-FDA3-094B4A5F278D}"/>
              </a:ext>
            </a:extLst>
          </p:cNvPr>
          <p:cNvSpPr/>
          <p:nvPr/>
        </p:nvSpPr>
        <p:spPr>
          <a:xfrm>
            <a:off x="8107395" y="3938587"/>
            <a:ext cx="724204" cy="71717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6501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FDD8469-389E-94CD-C8FF-E020D7D34A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105031D-7846-1915-3801-E0774E1BBE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04ACFCA-E675-3FB0-A44D-A05D1C77A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3048DD2-9910-48B9-922E-D47BB5AE21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F57A0F7-FFA4-0EAF-3741-179ED69F4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918237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Fragen?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395CF6-9139-F44A-91D8-894F3B08C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10.06.2025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D161FFA-E525-E6A2-BA9E-10FD458CB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F7B287-E287-B30A-DE8F-707B728F1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14</a:t>
            </a:fld>
            <a:endParaRPr lang="de-DE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3810F84A-4B64-F792-3FAA-ACE92A3251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9848415" cy="4351338"/>
          </a:xfrm>
        </p:spPr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ym typeface="Wingdings" panose="05000000000000000000" pitchFamily="2" charset="2"/>
              </a:rPr>
              <a:t>Kleine Hausaufgabe: </a:t>
            </a:r>
          </a:p>
          <a:p>
            <a:r>
              <a:rPr lang="de-DE" sz="2400" dirty="0"/>
              <a:t>Nehmt die </a:t>
            </a:r>
            <a:r>
              <a:rPr lang="de-DE" sz="2400" dirty="0" err="1"/>
              <a:t>lexical</a:t>
            </a:r>
            <a:r>
              <a:rPr lang="de-DE" sz="2400" dirty="0"/>
              <a:t> </a:t>
            </a:r>
            <a:r>
              <a:rPr lang="de-DE" sz="2400" dirty="0" err="1"/>
              <a:t>decsion</a:t>
            </a:r>
            <a:r>
              <a:rPr lang="de-DE" sz="2400" dirty="0"/>
              <a:t> </a:t>
            </a:r>
            <a:r>
              <a:rPr lang="de-DE" sz="2400" dirty="0" err="1"/>
              <a:t>task</a:t>
            </a:r>
            <a:r>
              <a:rPr lang="de-DE" sz="2400" dirty="0"/>
              <a:t> Datei von gerade und fügt 2 weitere Elemente ein:</a:t>
            </a:r>
          </a:p>
          <a:p>
            <a:pPr lvl="1"/>
            <a:r>
              <a:rPr lang="de-DE" sz="1800" dirty="0"/>
              <a:t>Color Variable: Das Experiment ist zu schwer! Alle echten Wörter in weiß und alle fake Wörter in Grün</a:t>
            </a:r>
          </a:p>
          <a:p>
            <a:pPr lvl="1"/>
            <a:r>
              <a:rPr lang="de-DE" sz="1800" dirty="0"/>
              <a:t>Ein Fixationskreuz für 500ms vor jedem Wort 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0727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408385-68A4-6937-0F9A-6FE57DEA03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B7ECC59-1F6E-98DF-A184-D996B08FE7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17BEECA-F66E-C10F-1C6C-0FCCA31FEC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B1E9D81-E4DB-F337-E6F7-71818E192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3409-07DF-A96F-E70F-69B79AA28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4" y="1261137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Ablauf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AC86151-3E36-7379-DEBB-48F1B75EB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6054" y="2427383"/>
            <a:ext cx="7371535" cy="3169482"/>
          </a:xfrm>
        </p:spPr>
        <p:txBody>
          <a:bodyPr anchor="t">
            <a:normAutofit/>
          </a:bodyPr>
          <a:lstStyle/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 Sitzung: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schleifen,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while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schleifen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 Sitzung: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if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Abfragen,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random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befehl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de-DE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 Sitzung: Aufbau </a:t>
            </a:r>
            <a:r>
              <a:rPr lang="de-DE" sz="21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r>
              <a:rPr lang="de-DE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Durchgehen eines Beispiels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4. Sitzung: Programmieren im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Builder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(+Bsp.)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5. Sitzung: Komplexere Experimente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6. Sitzung Abschluss und FAQ 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1. Durchlauf diese Semester, offen für Anpassungen und ggf. auch noch  1-2 weitere Sitzungen – Feedback erwünscht! :)</a:t>
            </a: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83B95F3-EF4A-B3FA-A5E3-A9FD320C6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10.06.2025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8F22D51-563A-1281-9BE5-372E8F14B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A5F1D1-A096-BB8E-34FC-5649C0A8C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2</a:t>
            </a:fld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068759A-8D67-449E-5EFA-F4EE796A4DBF}"/>
              </a:ext>
            </a:extLst>
          </p:cNvPr>
          <p:cNvSpPr txBox="1">
            <a:spLocks/>
          </p:cNvSpPr>
          <p:nvPr/>
        </p:nvSpPr>
        <p:spPr>
          <a:xfrm>
            <a:off x="9219259" y="2427381"/>
            <a:ext cx="2045557" cy="316948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06.05.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20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.05.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03.06.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10.06.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17.06.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23.06.</a:t>
            </a:r>
          </a:p>
        </p:txBody>
      </p:sp>
    </p:spTree>
    <p:extLst>
      <p:ext uri="{BB962C8B-B14F-4D97-AF65-F5344CB8AC3E}">
        <p14:creationId xmlns:p14="http://schemas.microsoft.com/office/powerpoint/2010/main" val="2413207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C2A6921-23DD-A18C-8639-0FF69BE0A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3034F57-37A4-1813-1D37-36A4353D8E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61C09A5-6563-B060-C761-CE0558753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88A5517-EA68-A3F0-4621-C42FCC459B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3D2A796-1E01-A1FF-2B29-122D1AAF9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853219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Was braucht es?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FE1F149-1FEA-8D6C-B67C-175B8C074A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5729"/>
            <a:ext cx="3831522" cy="407905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Download: 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https://www.psychopy.org/download.html</a:t>
            </a: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-&gt;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Standalone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Version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Inkludiert das Programm UND eine Python Umgebung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Wählt euer Betriebssystem entsprechend aus und installiert die letzte stabile Version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ABF4FEF-91F5-68CE-0A6A-C8A8DD26E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10.06.2025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6F78B32-4B7B-FB05-94C0-F9C618C83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35392D8-A514-1E54-81FB-21EBD63D7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3</a:t>
            </a:fld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02B61CBB-8338-5BBA-F9B1-12577DC7BB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6555" y="2073648"/>
            <a:ext cx="7305446" cy="314406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4" name="Freihand 13">
                <a:extLst>
                  <a:ext uri="{FF2B5EF4-FFF2-40B4-BE49-F238E27FC236}">
                    <a16:creationId xmlns:a16="http://schemas.microsoft.com/office/drawing/2014/main" id="{95C0AAA2-03E1-89F4-90BC-DB0F347400AC}"/>
                  </a:ext>
                </a:extLst>
              </p14:cNvPr>
              <p14:cNvContentPartPr/>
              <p14:nvPr/>
            </p14:nvContentPartPr>
            <p14:xfrm>
              <a:off x="5241831" y="3403347"/>
              <a:ext cx="460440" cy="14040"/>
            </p14:xfrm>
          </p:contentPart>
        </mc:Choice>
        <mc:Fallback xmlns="">
          <p:pic>
            <p:nvPicPr>
              <p:cNvPr id="14" name="Freihand 13">
                <a:extLst>
                  <a:ext uri="{FF2B5EF4-FFF2-40B4-BE49-F238E27FC236}">
                    <a16:creationId xmlns:a16="http://schemas.microsoft.com/office/drawing/2014/main" id="{95C0AAA2-03E1-89F4-90BC-DB0F347400A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05831" y="3331347"/>
                <a:ext cx="532080" cy="15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5" name="Freihand 14">
                <a:extLst>
                  <a:ext uri="{FF2B5EF4-FFF2-40B4-BE49-F238E27FC236}">
                    <a16:creationId xmlns:a16="http://schemas.microsoft.com/office/drawing/2014/main" id="{836AF0B7-8BAF-F8CE-F596-6F009D463F1A}"/>
                  </a:ext>
                </a:extLst>
              </p14:cNvPr>
              <p14:cNvContentPartPr/>
              <p14:nvPr/>
            </p14:nvContentPartPr>
            <p14:xfrm>
              <a:off x="5151831" y="4212627"/>
              <a:ext cx="1699200" cy="28440"/>
            </p14:xfrm>
          </p:contentPart>
        </mc:Choice>
        <mc:Fallback xmlns="">
          <p:pic>
            <p:nvPicPr>
              <p:cNvPr id="15" name="Freihand 14">
                <a:extLst>
                  <a:ext uri="{FF2B5EF4-FFF2-40B4-BE49-F238E27FC236}">
                    <a16:creationId xmlns:a16="http://schemas.microsoft.com/office/drawing/2014/main" id="{836AF0B7-8BAF-F8CE-F596-6F009D463F1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116191" y="4140627"/>
                <a:ext cx="1770840" cy="17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6" name="Freihand 15">
                <a:extLst>
                  <a:ext uri="{FF2B5EF4-FFF2-40B4-BE49-F238E27FC236}">
                    <a16:creationId xmlns:a16="http://schemas.microsoft.com/office/drawing/2014/main" id="{7501FB9F-504C-8BD9-6A6D-7832E13D2E6C}"/>
                  </a:ext>
                </a:extLst>
              </p14:cNvPr>
              <p14:cNvContentPartPr/>
              <p14:nvPr/>
            </p14:nvContentPartPr>
            <p14:xfrm>
              <a:off x="5151111" y="2927787"/>
              <a:ext cx="588960" cy="141120"/>
            </p14:xfrm>
          </p:contentPart>
        </mc:Choice>
        <mc:Fallback xmlns="">
          <p:pic>
            <p:nvPicPr>
              <p:cNvPr id="16" name="Freihand 15">
                <a:extLst>
                  <a:ext uri="{FF2B5EF4-FFF2-40B4-BE49-F238E27FC236}">
                    <a16:creationId xmlns:a16="http://schemas.microsoft.com/office/drawing/2014/main" id="{7501FB9F-504C-8BD9-6A6D-7832E13D2E6C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115471" y="2855787"/>
                <a:ext cx="660600" cy="28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30092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0770323-ADA8-5A18-04AA-C1E90CC973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5BCA7E-B42B-C4B9-F40F-C3669320FC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E3CE3A-3705-3A4E-67E8-F55AFCFF5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DBA08CD-7305-F185-A505-3B0F4D89F7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4408D74-C924-72BE-B964-F5B10136B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853219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Bestandteile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4CC013-DF1C-72B9-E0EF-337ABCBC80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925729"/>
            <a:ext cx="4138649" cy="407905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 Bestandteile:</a:t>
            </a:r>
          </a:p>
          <a:p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Builder</a:t>
            </a: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Coder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Runner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-&gt;Umschalten oben rechts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Wir arbeiten erstmal primär mit dem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Builder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(und Runner)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CD357F2-EF05-6673-79D4-243E6EA21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10.06.2025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CD9A6C-22CD-D39B-4144-A1402F20F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093294-3B87-3A42-69AE-2DF1E08A4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4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06C07B8-DE21-78D1-0FBC-44172AFA97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008" y="1831173"/>
            <a:ext cx="6538992" cy="407905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" name="Freihand 10">
                <a:extLst>
                  <a:ext uri="{FF2B5EF4-FFF2-40B4-BE49-F238E27FC236}">
                    <a16:creationId xmlns:a16="http://schemas.microsoft.com/office/drawing/2014/main" id="{F073D8D5-8ED1-4D81-20B9-CF3B79947F84}"/>
                  </a:ext>
                </a:extLst>
              </p14:cNvPr>
              <p14:cNvContentPartPr/>
              <p14:nvPr/>
            </p14:nvContentPartPr>
            <p14:xfrm>
              <a:off x="11545142" y="2179483"/>
              <a:ext cx="767520" cy="81720"/>
            </p14:xfrm>
          </p:contentPart>
        </mc:Choice>
        <mc:Fallback xmlns="">
          <p:pic>
            <p:nvPicPr>
              <p:cNvPr id="11" name="Freihand 10">
                <a:extLst>
                  <a:ext uri="{FF2B5EF4-FFF2-40B4-BE49-F238E27FC236}">
                    <a16:creationId xmlns:a16="http://schemas.microsoft.com/office/drawing/2014/main" id="{F073D8D5-8ED1-4D81-20B9-CF3B79947F8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509502" y="2107483"/>
                <a:ext cx="839160" cy="225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3431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D8983A1-DEA0-8354-16F7-0BFA784376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E8CBBF0-9981-926D-F5C3-E0A35CA9E3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B71F75-769C-A26F-F0B2-953CA3A6A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BD01D7C-2DB0-E29F-0647-76981B0A7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9779E18-91B7-9AD4-22F0-2CE036190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853219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</a:t>
            </a:r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Builder</a:t>
            </a:r>
            <a:endParaRPr lang="de-DE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E193077-1B8E-F83F-EEB6-26DBD3FF56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925729"/>
            <a:ext cx="10162522" cy="242988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Flow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Als Übersicht des Studienablaufs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Routinen -&gt; Einfache Elemente in der Studie (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zB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Willkommensscreen oder Fragebogenscreen)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Loops -&gt; Etwas soll wiederholt werden (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zB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Trials oder pro Screen nur eine Frage eines längeren Fragebogens, der Schritt für Schritt durchgegangen wird)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1CB441C-381D-EE37-2612-A52C9C811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10.06.2025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91B6FB-536D-EB8C-B45C-A833069EA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A6AC6C3-234B-970F-26BD-07ECC8068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5</a:t>
            </a:fld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851D0DD6-4543-5609-5F6D-681D7952C4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014" y="4413705"/>
            <a:ext cx="3702979" cy="154106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90DED7FF-3741-2B4C-1AB6-782A72A656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6913" y="4593289"/>
            <a:ext cx="5500405" cy="1169595"/>
          </a:xfrm>
          <a:prstGeom prst="rect">
            <a:avLst/>
          </a:prstGeom>
        </p:spPr>
      </p:pic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B5C76545-8FE4-8904-A5CB-C568DEB4A505}"/>
              </a:ext>
            </a:extLst>
          </p:cNvPr>
          <p:cNvSpPr txBox="1">
            <a:spLocks/>
          </p:cNvSpPr>
          <p:nvPr/>
        </p:nvSpPr>
        <p:spPr>
          <a:xfrm>
            <a:off x="10644441" y="4932802"/>
            <a:ext cx="1229090" cy="4905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692830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8E9377D-413F-8ABA-6D59-0C1AE9DDEB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A597BA4-AC33-D886-5723-4FFE750A2F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018D00-4D76-215B-5FC0-ACB3CF51B6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8CD6961-57D6-E5BE-97B8-184C0EE1EA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2C3283-0F7A-6393-24C1-3EEBEC46D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853219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</a:t>
            </a:r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Builder</a:t>
            </a:r>
            <a:endParaRPr lang="de-DE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18C3D20-0D39-36DE-5761-1CD9B8B9B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925729"/>
            <a:ext cx="6805068" cy="1843733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Routinen? Screens?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Elemente, die „auf einmal passieren“ (wobei das auch etwas modifiziert werden kann – aber Elemente die direkt zusammen hängen)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Zeitverlauf des Screens in Sekunden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0F9D8A-D8D5-DF82-3D33-51A561DF2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10.06.2025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696BA8A-9A95-C805-FEF1-EE228B1BC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030BC8-1742-1A16-93EC-6047AEECB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6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5E89979-F64A-A851-47ED-53B5A9D3B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055" y="3856055"/>
            <a:ext cx="8472335" cy="2326136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355BF57-D103-F08F-D846-2AB6E0A62B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7679" y="1706800"/>
            <a:ext cx="4484322" cy="201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917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2B3831E-9B99-7853-F4EF-F597953CA3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6A34241-4383-53B5-0CC8-17777E126E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152447-1041-282F-5DD8-88B230FBCF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4F44024-6DE1-6A02-F076-C6C4B5C786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48455E-B5DC-EEE2-3E97-E58C6D172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853219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</a:t>
            </a:r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Builder</a:t>
            </a:r>
            <a:endParaRPr lang="de-DE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510D1C-1ADF-7F83-92B4-968A4ED53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5371" y="1956073"/>
            <a:ext cx="6641460" cy="3457859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Routinen – Elemente (Bsp. Textelement)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Elemente können alles mögliche sein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Text, Buttons, Slider, Bilder, mögliche Reaktionen (klicken, Tastendruck etc.)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Dabei innerhalb der Routine einstellbar, wann etwas beginnt und endet (s. links)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Lässt man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Stop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duration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leer: Bestandteil geht „endlos“ bzw. bis etwas die Routine beendet (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zB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Tastendruck)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D3318D5-F947-2867-9AC1-B94BF78D7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10.06.2025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3310803-DA1F-A012-6C82-F5CF7ED06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806BF86-6D8F-A3BA-6441-12BA10D6B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7</a:t>
            </a:fld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4000D133-907D-7D1B-8F30-5E1FDB0AF6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01592"/>
            <a:ext cx="4461153" cy="328273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" name="Freihand 12">
                <a:extLst>
                  <a:ext uri="{FF2B5EF4-FFF2-40B4-BE49-F238E27FC236}">
                    <a16:creationId xmlns:a16="http://schemas.microsoft.com/office/drawing/2014/main" id="{699A90C3-283E-6D78-E6F3-5E545C4FEAFD}"/>
                  </a:ext>
                </a:extLst>
              </p14:cNvPr>
              <p14:cNvContentPartPr/>
              <p14:nvPr/>
            </p14:nvContentPartPr>
            <p14:xfrm>
              <a:off x="160071" y="2659438"/>
              <a:ext cx="168120" cy="360"/>
            </p14:xfrm>
          </p:contentPart>
        </mc:Choice>
        <mc:Fallback xmlns="">
          <p:pic>
            <p:nvPicPr>
              <p:cNvPr id="13" name="Freihand 12">
                <a:extLst>
                  <a:ext uri="{FF2B5EF4-FFF2-40B4-BE49-F238E27FC236}">
                    <a16:creationId xmlns:a16="http://schemas.microsoft.com/office/drawing/2014/main" id="{699A90C3-283E-6D78-E6F3-5E545C4FEAF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4431" y="2587438"/>
                <a:ext cx="23976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5" name="Freihand 14">
                <a:extLst>
                  <a:ext uri="{FF2B5EF4-FFF2-40B4-BE49-F238E27FC236}">
                    <a16:creationId xmlns:a16="http://schemas.microsoft.com/office/drawing/2014/main" id="{B5EC1391-8F07-2025-C155-59E5E8CFE208}"/>
                  </a:ext>
                </a:extLst>
              </p14:cNvPr>
              <p14:cNvContentPartPr/>
              <p14:nvPr/>
            </p14:nvContentPartPr>
            <p14:xfrm>
              <a:off x="118671" y="3161998"/>
              <a:ext cx="204840" cy="7560"/>
            </p14:xfrm>
          </p:contentPart>
        </mc:Choice>
        <mc:Fallback xmlns="">
          <p:pic>
            <p:nvPicPr>
              <p:cNvPr id="15" name="Freihand 14">
                <a:extLst>
                  <a:ext uri="{FF2B5EF4-FFF2-40B4-BE49-F238E27FC236}">
                    <a16:creationId xmlns:a16="http://schemas.microsoft.com/office/drawing/2014/main" id="{B5EC1391-8F07-2025-C155-59E5E8CFE20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3031" y="3089998"/>
                <a:ext cx="276480" cy="15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6" name="Freihand 15">
                <a:extLst>
                  <a:ext uri="{FF2B5EF4-FFF2-40B4-BE49-F238E27FC236}">
                    <a16:creationId xmlns:a16="http://schemas.microsoft.com/office/drawing/2014/main" id="{D4006BD7-5800-70C7-9D7B-4A2A55215F44}"/>
                  </a:ext>
                </a:extLst>
              </p14:cNvPr>
              <p14:cNvContentPartPr/>
              <p14:nvPr/>
            </p14:nvContentPartPr>
            <p14:xfrm>
              <a:off x="579471" y="3044278"/>
              <a:ext cx="783720" cy="48960"/>
            </p14:xfrm>
          </p:contentPart>
        </mc:Choice>
        <mc:Fallback xmlns="">
          <p:pic>
            <p:nvPicPr>
              <p:cNvPr id="16" name="Freihand 15">
                <a:extLst>
                  <a:ext uri="{FF2B5EF4-FFF2-40B4-BE49-F238E27FC236}">
                    <a16:creationId xmlns:a16="http://schemas.microsoft.com/office/drawing/2014/main" id="{D4006BD7-5800-70C7-9D7B-4A2A55215F44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43471" y="2972638"/>
                <a:ext cx="855360" cy="19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7" name="Freihand 16">
                <a:extLst>
                  <a:ext uri="{FF2B5EF4-FFF2-40B4-BE49-F238E27FC236}">
                    <a16:creationId xmlns:a16="http://schemas.microsoft.com/office/drawing/2014/main" id="{28F45730-DED5-D122-CAD8-D69FDCBE76AF}"/>
                  </a:ext>
                </a:extLst>
              </p14:cNvPr>
              <p14:cNvContentPartPr/>
              <p14:nvPr/>
            </p14:nvContentPartPr>
            <p14:xfrm>
              <a:off x="1535271" y="3075238"/>
              <a:ext cx="501480" cy="2880"/>
            </p14:xfrm>
          </p:contentPart>
        </mc:Choice>
        <mc:Fallback xmlns="">
          <p:pic>
            <p:nvPicPr>
              <p:cNvPr id="17" name="Freihand 16">
                <a:extLst>
                  <a:ext uri="{FF2B5EF4-FFF2-40B4-BE49-F238E27FC236}">
                    <a16:creationId xmlns:a16="http://schemas.microsoft.com/office/drawing/2014/main" id="{28F45730-DED5-D122-CAD8-D69FDCBE76AF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499631" y="3003598"/>
                <a:ext cx="573120" cy="146520"/>
              </a:xfrm>
              <a:prstGeom prst="rect">
                <a:avLst/>
              </a:prstGeom>
            </p:spPr>
          </p:pic>
        </mc:Fallback>
      </mc:AlternateContent>
      <p:pic>
        <p:nvPicPr>
          <p:cNvPr id="19" name="Grafik 18">
            <a:extLst>
              <a:ext uri="{FF2B5EF4-FFF2-40B4-BE49-F238E27FC236}">
                <a16:creationId xmlns:a16="http://schemas.microsoft.com/office/drawing/2014/main" id="{8D4E9B3B-58E7-E4B8-8B2E-D2D04E012B2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3511" y="5566009"/>
            <a:ext cx="11307753" cy="63826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0" name="Freihand 19">
                <a:extLst>
                  <a:ext uri="{FF2B5EF4-FFF2-40B4-BE49-F238E27FC236}">
                    <a16:creationId xmlns:a16="http://schemas.microsoft.com/office/drawing/2014/main" id="{C6419F05-1554-8EF4-0251-35C106A5F865}"/>
                  </a:ext>
                </a:extLst>
              </p14:cNvPr>
              <p14:cNvContentPartPr/>
              <p14:nvPr/>
            </p14:nvContentPartPr>
            <p14:xfrm>
              <a:off x="11384151" y="5813398"/>
              <a:ext cx="228960" cy="15480"/>
            </p14:xfrm>
          </p:contentPart>
        </mc:Choice>
        <mc:Fallback xmlns="">
          <p:pic>
            <p:nvPicPr>
              <p:cNvPr id="20" name="Freihand 19">
                <a:extLst>
                  <a:ext uri="{FF2B5EF4-FFF2-40B4-BE49-F238E27FC236}">
                    <a16:creationId xmlns:a16="http://schemas.microsoft.com/office/drawing/2014/main" id="{C6419F05-1554-8EF4-0251-35C106A5F865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1348511" y="5741398"/>
                <a:ext cx="300600" cy="15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1" name="Freihand 20">
                <a:extLst>
                  <a:ext uri="{FF2B5EF4-FFF2-40B4-BE49-F238E27FC236}">
                    <a16:creationId xmlns:a16="http://schemas.microsoft.com/office/drawing/2014/main" id="{1FB0E06A-F13F-E46C-CE97-33424E95B898}"/>
                  </a:ext>
                </a:extLst>
              </p14:cNvPr>
              <p14:cNvContentPartPr/>
              <p14:nvPr/>
            </p14:nvContentPartPr>
            <p14:xfrm>
              <a:off x="11439951" y="5933278"/>
              <a:ext cx="146880" cy="14760"/>
            </p14:xfrm>
          </p:contentPart>
        </mc:Choice>
        <mc:Fallback xmlns="">
          <p:pic>
            <p:nvPicPr>
              <p:cNvPr id="21" name="Freihand 20">
                <a:extLst>
                  <a:ext uri="{FF2B5EF4-FFF2-40B4-BE49-F238E27FC236}">
                    <a16:creationId xmlns:a16="http://schemas.microsoft.com/office/drawing/2014/main" id="{1FB0E06A-F13F-E46C-CE97-33424E95B898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1404311" y="5861278"/>
                <a:ext cx="218520" cy="158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22" name="Freihand 21">
                <a:extLst>
                  <a:ext uri="{FF2B5EF4-FFF2-40B4-BE49-F238E27FC236}">
                    <a16:creationId xmlns:a16="http://schemas.microsoft.com/office/drawing/2014/main" id="{785FA0C9-3C15-739D-2E1B-E5EE1E9BBD81}"/>
                  </a:ext>
                </a:extLst>
              </p14:cNvPr>
              <p14:cNvContentPartPr/>
              <p14:nvPr/>
            </p14:nvContentPartPr>
            <p14:xfrm>
              <a:off x="11482071" y="6098158"/>
              <a:ext cx="185760" cy="17280"/>
            </p14:xfrm>
          </p:contentPart>
        </mc:Choice>
        <mc:Fallback xmlns="">
          <p:pic>
            <p:nvPicPr>
              <p:cNvPr id="22" name="Freihand 21">
                <a:extLst>
                  <a:ext uri="{FF2B5EF4-FFF2-40B4-BE49-F238E27FC236}">
                    <a16:creationId xmlns:a16="http://schemas.microsoft.com/office/drawing/2014/main" id="{785FA0C9-3C15-739D-2E1B-E5EE1E9BBD81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1446071" y="6026158"/>
                <a:ext cx="257400" cy="16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29438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378183B-AF0E-084E-FA2E-3A22D64CF3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2C4AFA7-2088-4D40-135E-E222537F5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286CC6A-D880-5F3B-0E14-18CA22C31A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EDC8C87-74C7-8108-6B01-3747081B0B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80E0065-AEC2-FFA6-9CB1-A8274CA32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853219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</a:t>
            </a:r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Builder</a:t>
            </a:r>
            <a:endParaRPr lang="de-DE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72DEEA1-F2B3-D28D-8EF2-5D7DE9E5E7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9422" y="1925729"/>
            <a:ext cx="9173006" cy="3457859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Routinen – Vielzahl möglicher Elemente… (finden sich rechts)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BB5E3E4-8BDD-A595-EEAA-E0A4CCF3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10.06.2025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9DEB4DE-B40D-C3CD-C110-782F76329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084DA1-DD00-C5E1-E6CD-9A6B3538B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8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3DF9386-0366-3740-AF58-C91873FE1E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423" y="2401739"/>
            <a:ext cx="9793154" cy="377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351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F25A04E-6659-B587-FB1F-1F9FF755E8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2C25D92-E41C-5F20-C131-0C4BA35EAD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B929D9-DCBF-DD58-0E4F-09408153A5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4DE96E7-9A22-E63F-4410-1E4F391D7B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F2194C3-C79F-650E-0DEE-79C5925A7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853219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</a:t>
            </a:r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Builder</a:t>
            </a:r>
            <a:endParaRPr lang="de-DE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EAC0C1-CCFD-4408-29C3-9677E3F63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512" y="1925729"/>
            <a:ext cx="9173006" cy="3457859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Routinen – Inhalt über Variablen „manipulieren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-&gt; Variablen über $[Variablenname] ansteuern, Inhalt wird extern gesteuert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A28B25-25D8-BB7C-F122-88FDED73D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10.06.2025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43AD7A0-1416-5E5C-CEFF-86B6B31AA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7C94CB-A51E-F9B8-7743-7687EF625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9</a:t>
            </a:fld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CA9D943-7F79-710E-B4A6-19D8D04A55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4762" y="2716761"/>
            <a:ext cx="4462882" cy="3455439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B2190C35-F99E-314D-360B-D9B5EF092C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54" y="2717571"/>
            <a:ext cx="4694752" cy="3454629"/>
          </a:xfrm>
          <a:prstGeom prst="rect">
            <a:avLst/>
          </a:prstGeom>
        </p:spPr>
      </p:pic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22076401-692D-CD62-2CB5-B75A37710A2F}"/>
              </a:ext>
            </a:extLst>
          </p:cNvPr>
          <p:cNvSpPr txBox="1">
            <a:spLocks/>
          </p:cNvSpPr>
          <p:nvPr/>
        </p:nvSpPr>
        <p:spPr>
          <a:xfrm>
            <a:off x="4934406" y="3588664"/>
            <a:ext cx="2323188" cy="34578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Beachte: </a:t>
            </a:r>
            <a:r>
              <a:rPr lang="de-DE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constant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-&gt; </a:t>
            </a:r>
            <a:r>
              <a:rPr lang="de-DE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set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every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repeat</a:t>
            </a:r>
            <a:r>
              <a:rPr lang="de-DE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und wenn es klappt verändert sich Schriftart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Doch wie nutzen wir das?</a:t>
            </a:r>
          </a:p>
        </p:txBody>
      </p:sp>
    </p:spTree>
    <p:extLst>
      <p:ext uri="{BB962C8B-B14F-4D97-AF65-F5344CB8AC3E}">
        <p14:creationId xmlns:p14="http://schemas.microsoft.com/office/powerpoint/2010/main" val="427458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753</Words>
  <Application>Microsoft Office PowerPoint</Application>
  <PresentationFormat>Breitbild</PresentationFormat>
  <Paragraphs>129</Paragraphs>
  <Slides>14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9" baseType="lpstr">
      <vt:lpstr>Aptos</vt:lpstr>
      <vt:lpstr>Aptos Display</vt:lpstr>
      <vt:lpstr>Arial</vt:lpstr>
      <vt:lpstr>Wingdings</vt:lpstr>
      <vt:lpstr>Office</vt:lpstr>
      <vt:lpstr>PsychoPy Tutorium</vt:lpstr>
      <vt:lpstr>Ablauf</vt:lpstr>
      <vt:lpstr>PsychoPy – Was braucht es?</vt:lpstr>
      <vt:lpstr>PsychoPy – Bestandteile</vt:lpstr>
      <vt:lpstr>PsychoPy – Builder</vt:lpstr>
      <vt:lpstr>PsychoPy – Builder</vt:lpstr>
      <vt:lpstr>PsychoPy – Builder</vt:lpstr>
      <vt:lpstr>PsychoPy – Builder</vt:lpstr>
      <vt:lpstr>PsychoPy – Builder</vt:lpstr>
      <vt:lpstr>PsychoPy – Builder</vt:lpstr>
      <vt:lpstr>PsychoPy – Builder</vt:lpstr>
      <vt:lpstr>PsychoPy – Builder</vt:lpstr>
      <vt:lpstr>PsychoPy – Daten</vt:lpstr>
      <vt:lpstr>Fragen?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Finn Leopold Schröder</dc:creator>
  <cp:lastModifiedBy>Finn Leopold Schröder</cp:lastModifiedBy>
  <cp:revision>1</cp:revision>
  <dcterms:created xsi:type="dcterms:W3CDTF">2025-05-05T14:16:36Z</dcterms:created>
  <dcterms:modified xsi:type="dcterms:W3CDTF">2025-06-10T14:10:43Z</dcterms:modified>
</cp:coreProperties>
</file>